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7"/>
  </p:notesMasterIdLst>
  <p:handoutMasterIdLst>
    <p:handoutMasterId r:id="rId18"/>
  </p:handoutMasterIdLst>
  <p:sldIdLst>
    <p:sldId id="1779" r:id="rId2"/>
    <p:sldId id="4124" r:id="rId3"/>
    <p:sldId id="4125" r:id="rId4"/>
    <p:sldId id="4113" r:id="rId5"/>
    <p:sldId id="4117" r:id="rId6"/>
    <p:sldId id="4118" r:id="rId7"/>
    <p:sldId id="4119" r:id="rId8"/>
    <p:sldId id="4120" r:id="rId9"/>
    <p:sldId id="4121" r:id="rId10"/>
    <p:sldId id="4122" r:id="rId11"/>
    <p:sldId id="4115" r:id="rId12"/>
    <p:sldId id="361" r:id="rId13"/>
    <p:sldId id="357" r:id="rId14"/>
    <p:sldId id="4123" r:id="rId15"/>
    <p:sldId id="4126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C525CA-D97E-0946-A855-E8A126F6BC44}">
          <p14:sldIdLst>
            <p14:sldId id="1779"/>
            <p14:sldId id="4124"/>
          </p14:sldIdLst>
        </p14:section>
        <p14:section name="About" id="{A8AC6D69-A04F-254D-9CB5-4480A397D61F}">
          <p14:sldIdLst>
            <p14:sldId id="4125"/>
            <p14:sldId id="4113"/>
            <p14:sldId id="4117"/>
          </p14:sldIdLst>
        </p14:section>
        <p14:section name="Who Am I" id="{2162A4CE-F402-0442-B2AB-D8524C238704}">
          <p14:sldIdLst>
            <p14:sldId id="4118"/>
            <p14:sldId id="4119"/>
          </p14:sldIdLst>
        </p14:section>
        <p14:section name="Services" id="{D595E2F2-7E17-8A45-A0E7-0D22A591CD9C}">
          <p14:sldIdLst>
            <p14:sldId id="4120"/>
            <p14:sldId id="4121"/>
            <p14:sldId id="4122"/>
            <p14:sldId id="4115"/>
          </p14:sldIdLst>
        </p14:section>
        <p14:section name="Results" id="{36D9D455-9A86-984E-9D22-622FF6072EB6}">
          <p14:sldIdLst>
            <p14:sldId id="361"/>
            <p14:sldId id="357"/>
            <p14:sldId id="4123"/>
          </p14:sldIdLst>
        </p14:section>
        <p14:section name="End" id="{BF2143CE-F2D9-5747-9753-84A8E5F47C0E}">
          <p14:sldIdLst>
            <p14:sldId id="41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0339"/>
    <a:srgbClr val="00C0B3"/>
    <a:srgbClr val="0C2035"/>
    <a:srgbClr val="0E253C"/>
    <a:srgbClr val="F0C87A"/>
    <a:srgbClr val="E6A421"/>
    <a:srgbClr val="5B9BD5"/>
    <a:srgbClr val="7D1D5D"/>
    <a:srgbClr val="EE5080"/>
    <a:srgbClr val="FCB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13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235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package" Target="../embeddings/Microsoft_Excel_Worksheet4.xlsx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14"/>
            <c:spPr>
              <a:solidFill>
                <a:schemeClr val="accent1"/>
              </a:solidFill>
              <a:ln w="18993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E4B-654F-90F5-BBD6858B8C26}"/>
              </c:ext>
            </c:extLst>
          </c:dPt>
          <c:dPt>
            <c:idx val="1"/>
            <c:bubble3D val="0"/>
            <c:spPr>
              <a:solidFill>
                <a:schemeClr val="bg2">
                  <a:lumMod val="95000"/>
                </a:schemeClr>
              </a:solidFill>
              <a:ln w="18993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4B-654F-90F5-BBD6858B8C2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8993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E4B-654F-90F5-BBD6858B8C2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8993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E4B-654F-90F5-BBD6858B8C2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Qtr%</c:v>
                </c:pt>
                <c:pt idx="1">
                  <c:v>2nd Qtr%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0.15</c:v>
                </c:pt>
                <c:pt idx="1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E4B-654F-90F5-BBD6858B8C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324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5"/>
            <c:spPr>
              <a:solidFill>
                <a:schemeClr val="accent2"/>
              </a:solidFill>
              <a:ln w="18993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796-414D-A06D-160DAAB67B99}"/>
              </c:ext>
            </c:extLst>
          </c:dPt>
          <c:dPt>
            <c:idx val="1"/>
            <c:bubble3D val="0"/>
            <c:spPr>
              <a:solidFill>
                <a:schemeClr val="bg2">
                  <a:lumMod val="95000"/>
                </a:schemeClr>
              </a:solidFill>
              <a:ln w="18993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796-414D-A06D-160DAAB67B9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8993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796-414D-A06D-160DAAB67B9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8993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796-414D-A06D-160DAAB67B9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Qtr%</c:v>
                </c:pt>
                <c:pt idx="1">
                  <c:v>2nd Qtr%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0.45</c:v>
                </c:pt>
                <c:pt idx="1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796-414D-A06D-160DAAB67B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324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7"/>
            <c:spPr>
              <a:solidFill>
                <a:schemeClr val="accent3"/>
              </a:solidFill>
              <a:ln w="18993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EEE-1A4D-BD32-6B506F9C955A}"/>
              </c:ext>
            </c:extLst>
          </c:dPt>
          <c:dPt>
            <c:idx val="1"/>
            <c:bubble3D val="0"/>
            <c:spPr>
              <a:solidFill>
                <a:schemeClr val="bg2">
                  <a:lumMod val="95000"/>
                </a:schemeClr>
              </a:solidFill>
              <a:ln w="18993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EEE-1A4D-BD32-6B506F9C955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8993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EEE-1A4D-BD32-6B506F9C955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8993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EE-1A4D-BD32-6B506F9C955A}"/>
              </c:ext>
            </c:extLst>
          </c:dPt>
          <c:cat>
            <c:strRef>
              <c:f>Sheet1!$A$2:$A$5</c:f>
              <c:strCache>
                <c:ptCount val="2"/>
                <c:pt idx="0">
                  <c:v>1st Qtr%</c:v>
                </c:pt>
                <c:pt idx="1">
                  <c:v>2nd Qtr%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0.32</c:v>
                </c:pt>
                <c:pt idx="1">
                  <c:v>0.67999999999999994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EEE-1A4D-BD32-6B506F9C95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324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5"/>
            <c:spPr>
              <a:solidFill>
                <a:schemeClr val="accent4"/>
              </a:solidFill>
              <a:ln w="18993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27B-7545-876F-247CD9C7DF4F}"/>
              </c:ext>
            </c:extLst>
          </c:dPt>
          <c:dPt>
            <c:idx val="1"/>
            <c:bubble3D val="0"/>
            <c:spPr>
              <a:solidFill>
                <a:schemeClr val="bg2">
                  <a:lumMod val="95000"/>
                </a:schemeClr>
              </a:solidFill>
              <a:ln w="18993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27B-7545-876F-247CD9C7DF4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8993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27B-7545-876F-247CD9C7DF4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8993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27B-7545-876F-247CD9C7DF4F}"/>
              </c:ext>
            </c:extLst>
          </c:dPt>
          <c:cat>
            <c:strRef>
              <c:f>Sheet1!$A$2:$A$5</c:f>
              <c:strCache>
                <c:ptCount val="2"/>
                <c:pt idx="0">
                  <c:v>1st Qtr%</c:v>
                </c:pt>
                <c:pt idx="1">
                  <c:v>2nd Qtr%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0.65</c:v>
                </c:pt>
                <c:pt idx="1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27B-7545-876F-247CD9C7D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324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Step 01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>
                <a:noFill/>
              </a:ln>
              <a:effectLst/>
            </c:spPr>
            <c:pictureOptions>
              <c:pictureFormat val="stretch"/>
            </c:pictureOptions>
            <c:extLst>
              <c:ext xmlns:c16="http://schemas.microsoft.com/office/drawing/2014/chart" uri="{C3380CC4-5D6E-409C-BE32-E72D297353CC}">
                <c16:uniqueId val="{00000001-7792-9C48-9D2C-3747ABF1FE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99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Infodata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92-9C48-9D2C-3747ABF1FE1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Step 02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retch"/>
          </c:pictureOptions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99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Infodata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92-9C48-9D2C-3747ABF1FE1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Step 03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/>
            </c:spPr>
            <c:pictureOptions>
              <c:pictureFormat val="stretch"/>
            </c:pictureOptions>
            <c:extLst>
              <c:ext xmlns:c16="http://schemas.microsoft.com/office/drawing/2014/chart" uri="{C3380CC4-5D6E-409C-BE32-E72D297353CC}">
                <c16:uniqueId val="{00000005-7792-9C48-9D2C-3747ABF1FE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99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Infodata</c:v>
                </c:pt>
              </c:strCache>
            </c:strRef>
          </c:cat>
          <c:val>
            <c:numRef>
              <c:f>Sheet1!$D$2</c:f>
              <c:numCache>
                <c:formatCode>0%</c:formatCode>
                <c:ptCount val="1"/>
                <c:pt idx="0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792-9C48-9D2C-3747ABF1FE1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Step 04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pictureOptions>
              <c:pictureFormat val="stretch"/>
            </c:pictureOptions>
            <c:extLst>
              <c:ext xmlns:c16="http://schemas.microsoft.com/office/drawing/2014/chart" uri="{C3380CC4-5D6E-409C-BE32-E72D297353CC}">
                <c16:uniqueId val="{00000008-7792-9C48-9D2C-3747ABF1FE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99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Infodata</c:v>
                </c:pt>
              </c:strCache>
            </c:strRef>
          </c:cat>
          <c:val>
            <c:numRef>
              <c:f>Sheet1!$E$2</c:f>
              <c:numCache>
                <c:formatCode>0%</c:formatCode>
                <c:ptCount val="1"/>
                <c:pt idx="0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792-9C48-9D2C-3747ABF1FE1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Step 05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>
                <a:noFill/>
              </a:ln>
              <a:effectLst/>
            </c:spPr>
            <c:pictureOptions>
              <c:pictureFormat val="stretch"/>
            </c:pictureOptions>
            <c:extLst>
              <c:ext xmlns:c16="http://schemas.microsoft.com/office/drawing/2014/chart" uri="{C3380CC4-5D6E-409C-BE32-E72D297353CC}">
                <c16:uniqueId val="{0000000B-7792-9C48-9D2C-3747ABF1FE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99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Infodata</c:v>
                </c:pt>
              </c:strCache>
            </c:strRef>
          </c:cat>
          <c:val>
            <c:numRef>
              <c:f>Sheet1!$F$2</c:f>
              <c:numCache>
                <c:formatCode>0%</c:formatCode>
                <c:ptCount val="1"/>
                <c:pt idx="0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792-9C48-9D2C-3747ABF1FE1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Step 06</c:v>
                </c:pt>
              </c:strCache>
            </c:strRef>
          </c:tx>
          <c:spPr>
            <a:blipFill>
              <a:blip xmlns:r="http://schemas.openxmlformats.org/officeDocument/2006/relationships" r:embed="rId6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retch"/>
          </c:pictureOptions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99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Infodata</c:v>
                </c:pt>
              </c:strCache>
            </c:strRef>
          </c:cat>
          <c:val>
            <c:numRef>
              <c:f>Sheet1!$G$2</c:f>
              <c:numCache>
                <c:formatCode>0%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7792-9C48-9D2C-3747ABF1FE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59"/>
        <c:axId val="1584718704"/>
        <c:axId val="1584732304"/>
      </c:barChart>
      <c:catAx>
        <c:axId val="15847187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584732304"/>
        <c:crossesAt val="0"/>
        <c:auto val="1"/>
        <c:lblAlgn val="ctr"/>
        <c:lblOffset val="100"/>
        <c:noMultiLvlLbl val="0"/>
      </c:catAx>
      <c:valAx>
        <c:axId val="1584732304"/>
        <c:scaling>
          <c:orientation val="minMax"/>
          <c:max val="1"/>
        </c:scaling>
        <c:delete val="1"/>
        <c:axPos val="l"/>
        <c:numFmt formatCode="0%" sourceLinked="1"/>
        <c:majorTickMark val="out"/>
        <c:minorTickMark val="none"/>
        <c:tickLblPos val="nextTo"/>
        <c:crossAx val="1584718704"/>
        <c:crosses val="autoZero"/>
        <c:crossBetween val="between"/>
      </c:valAx>
      <c:spPr>
        <a:noFill/>
        <a:ln w="25381">
          <a:noFill/>
        </a:ln>
      </c:spPr>
    </c:plotArea>
    <c:legend>
      <c:legendPos val="b"/>
      <c:layout>
        <c:manualLayout>
          <c:xMode val="edge"/>
          <c:yMode val="edge"/>
          <c:x val="3.2708432235991292E-2"/>
          <c:y val="0.94250516557770714"/>
          <c:w val="0.93458313552801753"/>
          <c:h val="4.32903333891774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7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4EFCAFE-212C-4734-BC77-7E2EAA445D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A26631-D6CC-4646-B826-30D44D5085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159EF-ED2B-408F-BCA3-D34D4F7DB760}" type="datetimeFigureOut">
              <a:rPr lang="es-CO" smtClean="0"/>
              <a:t>11/11/2024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2AC57-3955-4BDA-8F61-BF1320FB63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30DE2-14A2-4BFD-BD83-BC2335DB66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DCDF6-AAFB-4FAC-BBF4-14E3AC0CA55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68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488C5-1697-4F06-B106-3EE216118B56}" type="datetimeFigureOut">
              <a:rPr lang="es-CO" smtClean="0"/>
              <a:t>11/11/2024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B8975-4C2E-4E2E-9D18-43E3EE8DFE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99825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6727">
            <a:extLst>
              <a:ext uri="{FF2B5EF4-FFF2-40B4-BE49-F238E27FC236}">
                <a16:creationId xmlns:a16="http://schemas.microsoft.com/office/drawing/2014/main" id="{78330553-37DE-74DF-9EBC-6C4B53A80B27}"/>
              </a:ext>
            </a:extLst>
          </p:cNvPr>
          <p:cNvSpPr/>
          <p:nvPr userDrawn="1"/>
        </p:nvSpPr>
        <p:spPr>
          <a:xfrm>
            <a:off x="10034909" y="1"/>
            <a:ext cx="2157091" cy="904896"/>
          </a:xfrm>
          <a:custGeom>
            <a:avLst/>
            <a:gdLst>
              <a:gd name="connsiteX0" fmla="*/ 0 w 5757007"/>
              <a:gd name="connsiteY0" fmla="*/ 0 h 2415055"/>
              <a:gd name="connsiteX1" fmla="*/ 5757007 w 5757007"/>
              <a:gd name="connsiteY1" fmla="*/ 0 h 2415055"/>
              <a:gd name="connsiteX2" fmla="*/ 5757007 w 5757007"/>
              <a:gd name="connsiteY2" fmla="*/ 2242407 h 2415055"/>
              <a:gd name="connsiteX3" fmla="*/ 5737089 w 5757007"/>
              <a:gd name="connsiteY3" fmla="*/ 2260176 h 2415055"/>
              <a:gd name="connsiteX4" fmla="*/ 2440903 w 5757007"/>
              <a:gd name="connsiteY4" fmla="*/ 830851 h 2415055"/>
              <a:gd name="connsiteX5" fmla="*/ 78108 w 5757007"/>
              <a:gd name="connsiteY5" fmla="*/ 169310 h 241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57007" h="2415055">
                <a:moveTo>
                  <a:pt x="0" y="0"/>
                </a:moveTo>
                <a:lnTo>
                  <a:pt x="5757007" y="0"/>
                </a:lnTo>
                <a:lnTo>
                  <a:pt x="5757007" y="2242407"/>
                </a:lnTo>
                <a:lnTo>
                  <a:pt x="5737089" y="2260176"/>
                </a:lnTo>
                <a:cubicBezTo>
                  <a:pt x="4668281" y="3121604"/>
                  <a:pt x="4833861" y="74209"/>
                  <a:pt x="2440903" y="830851"/>
                </a:cubicBezTo>
                <a:cubicBezTo>
                  <a:pt x="846260" y="1536495"/>
                  <a:pt x="433014" y="924613"/>
                  <a:pt x="78108" y="16931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6728">
            <a:extLst>
              <a:ext uri="{FF2B5EF4-FFF2-40B4-BE49-F238E27FC236}">
                <a16:creationId xmlns:a16="http://schemas.microsoft.com/office/drawing/2014/main" id="{B550A8FE-1BCB-0E18-262F-3607CADDF271}"/>
              </a:ext>
            </a:extLst>
          </p:cNvPr>
          <p:cNvSpPr/>
          <p:nvPr userDrawn="1"/>
        </p:nvSpPr>
        <p:spPr>
          <a:xfrm rot="10800000">
            <a:off x="-1" y="5961312"/>
            <a:ext cx="2157091" cy="972586"/>
          </a:xfrm>
          <a:custGeom>
            <a:avLst/>
            <a:gdLst>
              <a:gd name="connsiteX0" fmla="*/ 0 w 5757007"/>
              <a:gd name="connsiteY0" fmla="*/ 0 h 2415055"/>
              <a:gd name="connsiteX1" fmla="*/ 5757007 w 5757007"/>
              <a:gd name="connsiteY1" fmla="*/ 0 h 2415055"/>
              <a:gd name="connsiteX2" fmla="*/ 5757007 w 5757007"/>
              <a:gd name="connsiteY2" fmla="*/ 2242407 h 2415055"/>
              <a:gd name="connsiteX3" fmla="*/ 5737089 w 5757007"/>
              <a:gd name="connsiteY3" fmla="*/ 2260176 h 2415055"/>
              <a:gd name="connsiteX4" fmla="*/ 2440903 w 5757007"/>
              <a:gd name="connsiteY4" fmla="*/ 830851 h 2415055"/>
              <a:gd name="connsiteX5" fmla="*/ 78108 w 5757007"/>
              <a:gd name="connsiteY5" fmla="*/ 169310 h 241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57007" h="2415055">
                <a:moveTo>
                  <a:pt x="0" y="0"/>
                </a:moveTo>
                <a:lnTo>
                  <a:pt x="5757007" y="0"/>
                </a:lnTo>
                <a:lnTo>
                  <a:pt x="5757007" y="2242407"/>
                </a:lnTo>
                <a:lnTo>
                  <a:pt x="5737089" y="2260176"/>
                </a:lnTo>
                <a:cubicBezTo>
                  <a:pt x="4668281" y="3121604"/>
                  <a:pt x="4833861" y="74209"/>
                  <a:pt x="2440903" y="830851"/>
                </a:cubicBezTo>
                <a:cubicBezTo>
                  <a:pt x="846260" y="1536495"/>
                  <a:pt x="433014" y="924613"/>
                  <a:pt x="78108" y="16931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6727">
            <a:extLst>
              <a:ext uri="{FF2B5EF4-FFF2-40B4-BE49-F238E27FC236}">
                <a16:creationId xmlns:a16="http://schemas.microsoft.com/office/drawing/2014/main" id="{2EC28C89-76AE-9ECD-9FCF-CD987F248546}"/>
              </a:ext>
            </a:extLst>
          </p:cNvPr>
          <p:cNvSpPr/>
          <p:nvPr userDrawn="1"/>
        </p:nvSpPr>
        <p:spPr>
          <a:xfrm>
            <a:off x="10034909" y="1"/>
            <a:ext cx="2157091" cy="904896"/>
          </a:xfrm>
          <a:custGeom>
            <a:avLst/>
            <a:gdLst>
              <a:gd name="connsiteX0" fmla="*/ 0 w 5757007"/>
              <a:gd name="connsiteY0" fmla="*/ 0 h 2415055"/>
              <a:gd name="connsiteX1" fmla="*/ 5757007 w 5757007"/>
              <a:gd name="connsiteY1" fmla="*/ 0 h 2415055"/>
              <a:gd name="connsiteX2" fmla="*/ 5757007 w 5757007"/>
              <a:gd name="connsiteY2" fmla="*/ 2242407 h 2415055"/>
              <a:gd name="connsiteX3" fmla="*/ 5737089 w 5757007"/>
              <a:gd name="connsiteY3" fmla="*/ 2260176 h 2415055"/>
              <a:gd name="connsiteX4" fmla="*/ 2440903 w 5757007"/>
              <a:gd name="connsiteY4" fmla="*/ 830851 h 2415055"/>
              <a:gd name="connsiteX5" fmla="*/ 78108 w 5757007"/>
              <a:gd name="connsiteY5" fmla="*/ 169310 h 241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57007" h="2415055">
                <a:moveTo>
                  <a:pt x="0" y="0"/>
                </a:moveTo>
                <a:lnTo>
                  <a:pt x="5757007" y="0"/>
                </a:lnTo>
                <a:lnTo>
                  <a:pt x="5757007" y="2242407"/>
                </a:lnTo>
                <a:lnTo>
                  <a:pt x="5737089" y="2260176"/>
                </a:lnTo>
                <a:cubicBezTo>
                  <a:pt x="4668281" y="3121604"/>
                  <a:pt x="4833861" y="74209"/>
                  <a:pt x="2440903" y="830851"/>
                </a:cubicBezTo>
                <a:cubicBezTo>
                  <a:pt x="846260" y="1536495"/>
                  <a:pt x="433014" y="924613"/>
                  <a:pt x="78108" y="16931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6728">
            <a:extLst>
              <a:ext uri="{FF2B5EF4-FFF2-40B4-BE49-F238E27FC236}">
                <a16:creationId xmlns:a16="http://schemas.microsoft.com/office/drawing/2014/main" id="{C5B74E4C-9702-063C-BEBA-909C23C708BD}"/>
              </a:ext>
            </a:extLst>
          </p:cNvPr>
          <p:cNvSpPr/>
          <p:nvPr userDrawn="1"/>
        </p:nvSpPr>
        <p:spPr>
          <a:xfrm rot="10800000">
            <a:off x="-1" y="5961312"/>
            <a:ext cx="2157091" cy="972586"/>
          </a:xfrm>
          <a:custGeom>
            <a:avLst/>
            <a:gdLst>
              <a:gd name="connsiteX0" fmla="*/ 0 w 5757007"/>
              <a:gd name="connsiteY0" fmla="*/ 0 h 2415055"/>
              <a:gd name="connsiteX1" fmla="*/ 5757007 w 5757007"/>
              <a:gd name="connsiteY1" fmla="*/ 0 h 2415055"/>
              <a:gd name="connsiteX2" fmla="*/ 5757007 w 5757007"/>
              <a:gd name="connsiteY2" fmla="*/ 2242407 h 2415055"/>
              <a:gd name="connsiteX3" fmla="*/ 5737089 w 5757007"/>
              <a:gd name="connsiteY3" fmla="*/ 2260176 h 2415055"/>
              <a:gd name="connsiteX4" fmla="*/ 2440903 w 5757007"/>
              <a:gd name="connsiteY4" fmla="*/ 830851 h 2415055"/>
              <a:gd name="connsiteX5" fmla="*/ 78108 w 5757007"/>
              <a:gd name="connsiteY5" fmla="*/ 169310 h 241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57007" h="2415055">
                <a:moveTo>
                  <a:pt x="0" y="0"/>
                </a:moveTo>
                <a:lnTo>
                  <a:pt x="5757007" y="0"/>
                </a:lnTo>
                <a:lnTo>
                  <a:pt x="5757007" y="2242407"/>
                </a:lnTo>
                <a:lnTo>
                  <a:pt x="5737089" y="2260176"/>
                </a:lnTo>
                <a:cubicBezTo>
                  <a:pt x="4668281" y="3121604"/>
                  <a:pt x="4833861" y="74209"/>
                  <a:pt x="2440903" y="830851"/>
                </a:cubicBezTo>
                <a:cubicBezTo>
                  <a:pt x="846260" y="1536495"/>
                  <a:pt x="433014" y="924613"/>
                  <a:pt x="78108" y="16931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8E2C5C2-14F2-DC13-01FB-158D3807E9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9675" y="0"/>
            <a:ext cx="239077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51456D3B-F4AC-6969-EAC0-867AB976C8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10450" y="3429000"/>
            <a:ext cx="239077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45A26342-2A38-2A1B-DC13-30060B2D33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01225" y="0"/>
            <a:ext cx="239077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2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727">
            <a:extLst>
              <a:ext uri="{FF2B5EF4-FFF2-40B4-BE49-F238E27FC236}">
                <a16:creationId xmlns:a16="http://schemas.microsoft.com/office/drawing/2014/main" id="{FC6885A1-FB9A-59E5-DEF2-A050A1960255}"/>
              </a:ext>
            </a:extLst>
          </p:cNvPr>
          <p:cNvSpPr/>
          <p:nvPr userDrawn="1"/>
        </p:nvSpPr>
        <p:spPr>
          <a:xfrm>
            <a:off x="10034909" y="1"/>
            <a:ext cx="2157091" cy="904896"/>
          </a:xfrm>
          <a:custGeom>
            <a:avLst/>
            <a:gdLst>
              <a:gd name="connsiteX0" fmla="*/ 0 w 5757007"/>
              <a:gd name="connsiteY0" fmla="*/ 0 h 2415055"/>
              <a:gd name="connsiteX1" fmla="*/ 5757007 w 5757007"/>
              <a:gd name="connsiteY1" fmla="*/ 0 h 2415055"/>
              <a:gd name="connsiteX2" fmla="*/ 5757007 w 5757007"/>
              <a:gd name="connsiteY2" fmla="*/ 2242407 h 2415055"/>
              <a:gd name="connsiteX3" fmla="*/ 5737089 w 5757007"/>
              <a:gd name="connsiteY3" fmla="*/ 2260176 h 2415055"/>
              <a:gd name="connsiteX4" fmla="*/ 2440903 w 5757007"/>
              <a:gd name="connsiteY4" fmla="*/ 830851 h 2415055"/>
              <a:gd name="connsiteX5" fmla="*/ 78108 w 5757007"/>
              <a:gd name="connsiteY5" fmla="*/ 169310 h 241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57007" h="2415055">
                <a:moveTo>
                  <a:pt x="0" y="0"/>
                </a:moveTo>
                <a:lnTo>
                  <a:pt x="5757007" y="0"/>
                </a:lnTo>
                <a:lnTo>
                  <a:pt x="5757007" y="2242407"/>
                </a:lnTo>
                <a:lnTo>
                  <a:pt x="5737089" y="2260176"/>
                </a:lnTo>
                <a:cubicBezTo>
                  <a:pt x="4668281" y="3121604"/>
                  <a:pt x="4833861" y="74209"/>
                  <a:pt x="2440903" y="830851"/>
                </a:cubicBezTo>
                <a:cubicBezTo>
                  <a:pt x="846260" y="1536495"/>
                  <a:pt x="433014" y="924613"/>
                  <a:pt x="78108" y="16931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: Shape 6728">
            <a:extLst>
              <a:ext uri="{FF2B5EF4-FFF2-40B4-BE49-F238E27FC236}">
                <a16:creationId xmlns:a16="http://schemas.microsoft.com/office/drawing/2014/main" id="{88A8DF5F-2846-C825-C316-C3567AF50514}"/>
              </a:ext>
            </a:extLst>
          </p:cNvPr>
          <p:cNvSpPr/>
          <p:nvPr userDrawn="1"/>
        </p:nvSpPr>
        <p:spPr>
          <a:xfrm rot="10800000">
            <a:off x="-1" y="5961312"/>
            <a:ext cx="2157091" cy="972586"/>
          </a:xfrm>
          <a:custGeom>
            <a:avLst/>
            <a:gdLst>
              <a:gd name="connsiteX0" fmla="*/ 0 w 5757007"/>
              <a:gd name="connsiteY0" fmla="*/ 0 h 2415055"/>
              <a:gd name="connsiteX1" fmla="*/ 5757007 w 5757007"/>
              <a:gd name="connsiteY1" fmla="*/ 0 h 2415055"/>
              <a:gd name="connsiteX2" fmla="*/ 5757007 w 5757007"/>
              <a:gd name="connsiteY2" fmla="*/ 2242407 h 2415055"/>
              <a:gd name="connsiteX3" fmla="*/ 5737089 w 5757007"/>
              <a:gd name="connsiteY3" fmla="*/ 2260176 h 2415055"/>
              <a:gd name="connsiteX4" fmla="*/ 2440903 w 5757007"/>
              <a:gd name="connsiteY4" fmla="*/ 830851 h 2415055"/>
              <a:gd name="connsiteX5" fmla="*/ 78108 w 5757007"/>
              <a:gd name="connsiteY5" fmla="*/ 169310 h 241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57007" h="2415055">
                <a:moveTo>
                  <a:pt x="0" y="0"/>
                </a:moveTo>
                <a:lnTo>
                  <a:pt x="5757007" y="0"/>
                </a:lnTo>
                <a:lnTo>
                  <a:pt x="5757007" y="2242407"/>
                </a:lnTo>
                <a:lnTo>
                  <a:pt x="5737089" y="2260176"/>
                </a:lnTo>
                <a:cubicBezTo>
                  <a:pt x="4668281" y="3121604"/>
                  <a:pt x="4833861" y="74209"/>
                  <a:pt x="2440903" y="830851"/>
                </a:cubicBezTo>
                <a:cubicBezTo>
                  <a:pt x="846260" y="1536495"/>
                  <a:pt x="433014" y="924613"/>
                  <a:pt x="78108" y="16931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17C881F-D3B3-CEA7-A468-C6ED808587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5914" y="1699270"/>
            <a:ext cx="3860487" cy="2607793"/>
          </a:xfrm>
          <a:custGeom>
            <a:avLst/>
            <a:gdLst/>
            <a:ahLst/>
            <a:cxnLst/>
            <a:rect l="l" t="t" r="r" b="b"/>
            <a:pathLst>
              <a:path w="2781919" h="1879211">
                <a:moveTo>
                  <a:pt x="678989" y="314254"/>
                </a:moveTo>
                <a:cubicBezTo>
                  <a:pt x="644493" y="314254"/>
                  <a:pt x="610628" y="322878"/>
                  <a:pt x="577393" y="340126"/>
                </a:cubicBezTo>
                <a:cubicBezTo>
                  <a:pt x="544159" y="357374"/>
                  <a:pt x="514711" y="389136"/>
                  <a:pt x="489049" y="435412"/>
                </a:cubicBezTo>
                <a:cubicBezTo>
                  <a:pt x="463387" y="481687"/>
                  <a:pt x="442773" y="545422"/>
                  <a:pt x="427208" y="626614"/>
                </a:cubicBezTo>
                <a:cubicBezTo>
                  <a:pt x="411642" y="707807"/>
                  <a:pt x="403860" y="811927"/>
                  <a:pt x="403860" y="938975"/>
                </a:cubicBezTo>
                <a:cubicBezTo>
                  <a:pt x="403860" y="1066864"/>
                  <a:pt x="411642" y="1171194"/>
                  <a:pt x="427208" y="1251966"/>
                </a:cubicBezTo>
                <a:cubicBezTo>
                  <a:pt x="442773" y="1332738"/>
                  <a:pt x="463387" y="1396472"/>
                  <a:pt x="489049" y="1443169"/>
                </a:cubicBezTo>
                <a:cubicBezTo>
                  <a:pt x="514711" y="1489865"/>
                  <a:pt x="544159" y="1521837"/>
                  <a:pt x="577393" y="1539085"/>
                </a:cubicBezTo>
                <a:cubicBezTo>
                  <a:pt x="610628" y="1556333"/>
                  <a:pt x="644493" y="1564958"/>
                  <a:pt x="678989" y="1564958"/>
                </a:cubicBezTo>
                <a:cubicBezTo>
                  <a:pt x="713486" y="1564958"/>
                  <a:pt x="747561" y="1556333"/>
                  <a:pt x="781216" y="1539085"/>
                </a:cubicBezTo>
                <a:cubicBezTo>
                  <a:pt x="814871" y="1521837"/>
                  <a:pt x="844951" y="1489865"/>
                  <a:pt x="871454" y="1443169"/>
                </a:cubicBezTo>
                <a:cubicBezTo>
                  <a:pt x="897957" y="1396472"/>
                  <a:pt x="919202" y="1332738"/>
                  <a:pt x="935188" y="1251966"/>
                </a:cubicBezTo>
                <a:cubicBezTo>
                  <a:pt x="951174" y="1171194"/>
                  <a:pt x="959167" y="1066864"/>
                  <a:pt x="959167" y="938975"/>
                </a:cubicBezTo>
                <a:cubicBezTo>
                  <a:pt x="959167" y="811927"/>
                  <a:pt x="951174" y="707807"/>
                  <a:pt x="935188" y="626614"/>
                </a:cubicBezTo>
                <a:cubicBezTo>
                  <a:pt x="919202" y="545422"/>
                  <a:pt x="897957" y="481687"/>
                  <a:pt x="871454" y="435412"/>
                </a:cubicBezTo>
                <a:cubicBezTo>
                  <a:pt x="844951" y="389136"/>
                  <a:pt x="814871" y="357374"/>
                  <a:pt x="781216" y="340126"/>
                </a:cubicBezTo>
                <a:cubicBezTo>
                  <a:pt x="747561" y="322878"/>
                  <a:pt x="713486" y="314254"/>
                  <a:pt x="678989" y="314254"/>
                </a:cubicBezTo>
                <a:close/>
                <a:moveTo>
                  <a:pt x="2155936" y="18931"/>
                </a:moveTo>
                <a:lnTo>
                  <a:pt x="2479024" y="18931"/>
                </a:lnTo>
                <a:lnTo>
                  <a:pt x="2479024" y="1576316"/>
                </a:lnTo>
                <a:lnTo>
                  <a:pt x="2781919" y="1576316"/>
                </a:lnTo>
                <a:lnTo>
                  <a:pt x="2781919" y="1859018"/>
                </a:lnTo>
                <a:lnTo>
                  <a:pt x="1734407" y="1859018"/>
                </a:lnTo>
                <a:lnTo>
                  <a:pt x="1734407" y="1576316"/>
                </a:lnTo>
                <a:lnTo>
                  <a:pt x="2087785" y="1576316"/>
                </a:lnTo>
                <a:lnTo>
                  <a:pt x="2087785" y="648700"/>
                </a:lnTo>
                <a:cubicBezTo>
                  <a:pt x="2087785" y="603266"/>
                  <a:pt x="2089047" y="555728"/>
                  <a:pt x="2091571" y="506087"/>
                </a:cubicBezTo>
                <a:lnTo>
                  <a:pt x="1883330" y="678990"/>
                </a:lnTo>
                <a:cubicBezTo>
                  <a:pt x="1869868" y="689928"/>
                  <a:pt x="1856406" y="697710"/>
                  <a:pt x="1842945" y="702338"/>
                </a:cubicBezTo>
                <a:cubicBezTo>
                  <a:pt x="1829482" y="706965"/>
                  <a:pt x="1816441" y="709279"/>
                  <a:pt x="1803820" y="709279"/>
                </a:cubicBezTo>
                <a:cubicBezTo>
                  <a:pt x="1781945" y="709279"/>
                  <a:pt x="1762383" y="704441"/>
                  <a:pt x="1745135" y="694766"/>
                </a:cubicBezTo>
                <a:cubicBezTo>
                  <a:pt x="1727886" y="685090"/>
                  <a:pt x="1715055" y="674783"/>
                  <a:pt x="1706642" y="663845"/>
                </a:cubicBezTo>
                <a:lnTo>
                  <a:pt x="1582960" y="499777"/>
                </a:lnTo>
                <a:close/>
                <a:moveTo>
                  <a:pt x="678989" y="0"/>
                </a:moveTo>
                <a:cubicBezTo>
                  <a:pt x="776589" y="0"/>
                  <a:pt x="867247" y="18721"/>
                  <a:pt x="950964" y="56162"/>
                </a:cubicBezTo>
                <a:cubicBezTo>
                  <a:pt x="1034681" y="93603"/>
                  <a:pt x="1107039" y="151027"/>
                  <a:pt x="1168039" y="228433"/>
                </a:cubicBezTo>
                <a:cubicBezTo>
                  <a:pt x="1229038" y="305840"/>
                  <a:pt x="1276786" y="403439"/>
                  <a:pt x="1311283" y="521232"/>
                </a:cubicBezTo>
                <a:cubicBezTo>
                  <a:pt x="1345779" y="639025"/>
                  <a:pt x="1363027" y="778272"/>
                  <a:pt x="1363027" y="938975"/>
                </a:cubicBezTo>
                <a:cubicBezTo>
                  <a:pt x="1363027" y="1099677"/>
                  <a:pt x="1345779" y="1238925"/>
                  <a:pt x="1311283" y="1356717"/>
                </a:cubicBezTo>
                <a:cubicBezTo>
                  <a:pt x="1276786" y="1474510"/>
                  <a:pt x="1229038" y="1572109"/>
                  <a:pt x="1168039" y="1649516"/>
                </a:cubicBezTo>
                <a:cubicBezTo>
                  <a:pt x="1107039" y="1726922"/>
                  <a:pt x="1034681" y="1784557"/>
                  <a:pt x="950964" y="1822418"/>
                </a:cubicBezTo>
                <a:cubicBezTo>
                  <a:pt x="867247" y="1860280"/>
                  <a:pt x="776589" y="1879211"/>
                  <a:pt x="678989" y="1879211"/>
                </a:cubicBezTo>
                <a:cubicBezTo>
                  <a:pt x="581390" y="1879211"/>
                  <a:pt x="491152" y="1860280"/>
                  <a:pt x="408277" y="1822418"/>
                </a:cubicBezTo>
                <a:cubicBezTo>
                  <a:pt x="325401" y="1784557"/>
                  <a:pt x="253674" y="1726922"/>
                  <a:pt x="193095" y="1649516"/>
                </a:cubicBezTo>
                <a:cubicBezTo>
                  <a:pt x="132516" y="1572109"/>
                  <a:pt x="85189" y="1474510"/>
                  <a:pt x="51113" y="1356717"/>
                </a:cubicBezTo>
                <a:cubicBezTo>
                  <a:pt x="17037" y="1238925"/>
                  <a:pt x="0" y="1099677"/>
                  <a:pt x="0" y="938975"/>
                </a:cubicBezTo>
                <a:cubicBezTo>
                  <a:pt x="0" y="778272"/>
                  <a:pt x="17037" y="639025"/>
                  <a:pt x="51113" y="521232"/>
                </a:cubicBezTo>
                <a:cubicBezTo>
                  <a:pt x="85189" y="403439"/>
                  <a:pt x="132516" y="305840"/>
                  <a:pt x="193095" y="228433"/>
                </a:cubicBezTo>
                <a:cubicBezTo>
                  <a:pt x="253674" y="151027"/>
                  <a:pt x="325401" y="93603"/>
                  <a:pt x="408277" y="56162"/>
                </a:cubicBezTo>
                <a:cubicBezTo>
                  <a:pt x="491152" y="18721"/>
                  <a:pt x="581390" y="0"/>
                  <a:pt x="6789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7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0F7592-D350-4E1A-8FF2-4C83070A8A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96000" cy="6857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853CE33-6F48-BF77-3F65-63ABF503DD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"/>
            <a:ext cx="6096000" cy="6857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7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C48AD3C-F621-453E-A2B9-9F98CA777C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4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A9C8D7-05C0-341E-EEE0-FBE8CDE4EB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6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0244F9E-B39F-9C09-8A2B-1D1A12696E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77999" y="-16932"/>
            <a:ext cx="3793067" cy="4487333"/>
          </a:xfrm>
          <a:custGeom>
            <a:avLst/>
            <a:gdLst>
              <a:gd name="connsiteX0" fmla="*/ 0 w 3793067"/>
              <a:gd name="connsiteY0" fmla="*/ 0 h 4487333"/>
              <a:gd name="connsiteX1" fmla="*/ 3793067 w 3793067"/>
              <a:gd name="connsiteY1" fmla="*/ 0 h 4487333"/>
              <a:gd name="connsiteX2" fmla="*/ 3793067 w 3793067"/>
              <a:gd name="connsiteY2" fmla="*/ 3855155 h 4487333"/>
              <a:gd name="connsiteX3" fmla="*/ 3160889 w 3793067"/>
              <a:gd name="connsiteY3" fmla="*/ 4487333 h 4487333"/>
              <a:gd name="connsiteX4" fmla="*/ 632178 w 3793067"/>
              <a:gd name="connsiteY4" fmla="*/ 4487333 h 4487333"/>
              <a:gd name="connsiteX5" fmla="*/ 0 w 3793067"/>
              <a:gd name="connsiteY5" fmla="*/ 3855155 h 448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3067" h="4487333">
                <a:moveTo>
                  <a:pt x="0" y="0"/>
                </a:moveTo>
                <a:lnTo>
                  <a:pt x="3793067" y="0"/>
                </a:lnTo>
                <a:lnTo>
                  <a:pt x="3793067" y="3855155"/>
                </a:lnTo>
                <a:cubicBezTo>
                  <a:pt x="3793067" y="4204297"/>
                  <a:pt x="3510031" y="4487333"/>
                  <a:pt x="3160889" y="4487333"/>
                </a:cubicBezTo>
                <a:lnTo>
                  <a:pt x="632178" y="4487333"/>
                </a:lnTo>
                <a:cubicBezTo>
                  <a:pt x="283036" y="4487333"/>
                  <a:pt x="0" y="4204297"/>
                  <a:pt x="0" y="385515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Freeform: Shape 6727">
            <a:extLst>
              <a:ext uri="{FF2B5EF4-FFF2-40B4-BE49-F238E27FC236}">
                <a16:creationId xmlns:a16="http://schemas.microsoft.com/office/drawing/2014/main" id="{330F17D7-3AE3-312C-075B-537DC7DB12A9}"/>
              </a:ext>
            </a:extLst>
          </p:cNvPr>
          <p:cNvSpPr/>
          <p:nvPr userDrawn="1"/>
        </p:nvSpPr>
        <p:spPr>
          <a:xfrm>
            <a:off x="10034909" y="1"/>
            <a:ext cx="2157091" cy="904896"/>
          </a:xfrm>
          <a:custGeom>
            <a:avLst/>
            <a:gdLst>
              <a:gd name="connsiteX0" fmla="*/ 0 w 5757007"/>
              <a:gd name="connsiteY0" fmla="*/ 0 h 2415055"/>
              <a:gd name="connsiteX1" fmla="*/ 5757007 w 5757007"/>
              <a:gd name="connsiteY1" fmla="*/ 0 h 2415055"/>
              <a:gd name="connsiteX2" fmla="*/ 5757007 w 5757007"/>
              <a:gd name="connsiteY2" fmla="*/ 2242407 h 2415055"/>
              <a:gd name="connsiteX3" fmla="*/ 5737089 w 5757007"/>
              <a:gd name="connsiteY3" fmla="*/ 2260176 h 2415055"/>
              <a:gd name="connsiteX4" fmla="*/ 2440903 w 5757007"/>
              <a:gd name="connsiteY4" fmla="*/ 830851 h 2415055"/>
              <a:gd name="connsiteX5" fmla="*/ 78108 w 5757007"/>
              <a:gd name="connsiteY5" fmla="*/ 169310 h 241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57007" h="2415055">
                <a:moveTo>
                  <a:pt x="0" y="0"/>
                </a:moveTo>
                <a:lnTo>
                  <a:pt x="5757007" y="0"/>
                </a:lnTo>
                <a:lnTo>
                  <a:pt x="5757007" y="2242407"/>
                </a:lnTo>
                <a:lnTo>
                  <a:pt x="5737089" y="2260176"/>
                </a:lnTo>
                <a:cubicBezTo>
                  <a:pt x="4668281" y="3121604"/>
                  <a:pt x="4833861" y="74209"/>
                  <a:pt x="2440903" y="830851"/>
                </a:cubicBezTo>
                <a:cubicBezTo>
                  <a:pt x="846260" y="1536495"/>
                  <a:pt x="433014" y="924613"/>
                  <a:pt x="78108" y="16931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6728">
            <a:extLst>
              <a:ext uri="{FF2B5EF4-FFF2-40B4-BE49-F238E27FC236}">
                <a16:creationId xmlns:a16="http://schemas.microsoft.com/office/drawing/2014/main" id="{6E5BF12A-A224-AF83-A0BB-F0819F63625D}"/>
              </a:ext>
            </a:extLst>
          </p:cNvPr>
          <p:cNvSpPr/>
          <p:nvPr userDrawn="1"/>
        </p:nvSpPr>
        <p:spPr>
          <a:xfrm rot="10800000">
            <a:off x="-1" y="5961312"/>
            <a:ext cx="2157091" cy="972586"/>
          </a:xfrm>
          <a:custGeom>
            <a:avLst/>
            <a:gdLst>
              <a:gd name="connsiteX0" fmla="*/ 0 w 5757007"/>
              <a:gd name="connsiteY0" fmla="*/ 0 h 2415055"/>
              <a:gd name="connsiteX1" fmla="*/ 5757007 w 5757007"/>
              <a:gd name="connsiteY1" fmla="*/ 0 h 2415055"/>
              <a:gd name="connsiteX2" fmla="*/ 5757007 w 5757007"/>
              <a:gd name="connsiteY2" fmla="*/ 2242407 h 2415055"/>
              <a:gd name="connsiteX3" fmla="*/ 5737089 w 5757007"/>
              <a:gd name="connsiteY3" fmla="*/ 2260176 h 2415055"/>
              <a:gd name="connsiteX4" fmla="*/ 2440903 w 5757007"/>
              <a:gd name="connsiteY4" fmla="*/ 830851 h 2415055"/>
              <a:gd name="connsiteX5" fmla="*/ 78108 w 5757007"/>
              <a:gd name="connsiteY5" fmla="*/ 169310 h 241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57007" h="2415055">
                <a:moveTo>
                  <a:pt x="0" y="0"/>
                </a:moveTo>
                <a:lnTo>
                  <a:pt x="5757007" y="0"/>
                </a:lnTo>
                <a:lnTo>
                  <a:pt x="5757007" y="2242407"/>
                </a:lnTo>
                <a:lnTo>
                  <a:pt x="5737089" y="2260176"/>
                </a:lnTo>
                <a:cubicBezTo>
                  <a:pt x="4668281" y="3121604"/>
                  <a:pt x="4833861" y="74209"/>
                  <a:pt x="2440903" y="830851"/>
                </a:cubicBezTo>
                <a:cubicBezTo>
                  <a:pt x="846260" y="1536495"/>
                  <a:pt x="433014" y="924613"/>
                  <a:pt x="78108" y="16931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7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727">
            <a:extLst>
              <a:ext uri="{FF2B5EF4-FFF2-40B4-BE49-F238E27FC236}">
                <a16:creationId xmlns:a16="http://schemas.microsoft.com/office/drawing/2014/main" id="{FBA9F7B6-ED65-9D57-4D7D-4883A6C590A9}"/>
              </a:ext>
            </a:extLst>
          </p:cNvPr>
          <p:cNvSpPr/>
          <p:nvPr userDrawn="1"/>
        </p:nvSpPr>
        <p:spPr>
          <a:xfrm>
            <a:off x="10034909" y="1"/>
            <a:ext cx="2157091" cy="904896"/>
          </a:xfrm>
          <a:custGeom>
            <a:avLst/>
            <a:gdLst>
              <a:gd name="connsiteX0" fmla="*/ 0 w 5757007"/>
              <a:gd name="connsiteY0" fmla="*/ 0 h 2415055"/>
              <a:gd name="connsiteX1" fmla="*/ 5757007 w 5757007"/>
              <a:gd name="connsiteY1" fmla="*/ 0 h 2415055"/>
              <a:gd name="connsiteX2" fmla="*/ 5757007 w 5757007"/>
              <a:gd name="connsiteY2" fmla="*/ 2242407 h 2415055"/>
              <a:gd name="connsiteX3" fmla="*/ 5737089 w 5757007"/>
              <a:gd name="connsiteY3" fmla="*/ 2260176 h 2415055"/>
              <a:gd name="connsiteX4" fmla="*/ 2440903 w 5757007"/>
              <a:gd name="connsiteY4" fmla="*/ 830851 h 2415055"/>
              <a:gd name="connsiteX5" fmla="*/ 78108 w 5757007"/>
              <a:gd name="connsiteY5" fmla="*/ 169310 h 241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57007" h="2415055">
                <a:moveTo>
                  <a:pt x="0" y="0"/>
                </a:moveTo>
                <a:lnTo>
                  <a:pt x="5757007" y="0"/>
                </a:lnTo>
                <a:lnTo>
                  <a:pt x="5757007" y="2242407"/>
                </a:lnTo>
                <a:lnTo>
                  <a:pt x="5737089" y="2260176"/>
                </a:lnTo>
                <a:cubicBezTo>
                  <a:pt x="4668281" y="3121604"/>
                  <a:pt x="4833861" y="74209"/>
                  <a:pt x="2440903" y="830851"/>
                </a:cubicBezTo>
                <a:cubicBezTo>
                  <a:pt x="846260" y="1536495"/>
                  <a:pt x="433014" y="924613"/>
                  <a:pt x="78108" y="16931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6728">
            <a:extLst>
              <a:ext uri="{FF2B5EF4-FFF2-40B4-BE49-F238E27FC236}">
                <a16:creationId xmlns:a16="http://schemas.microsoft.com/office/drawing/2014/main" id="{9896606B-8A3D-01E5-0B8B-A0F4E64AB358}"/>
              </a:ext>
            </a:extLst>
          </p:cNvPr>
          <p:cNvSpPr/>
          <p:nvPr userDrawn="1"/>
        </p:nvSpPr>
        <p:spPr>
          <a:xfrm rot="10800000">
            <a:off x="-1" y="5961312"/>
            <a:ext cx="2157091" cy="972586"/>
          </a:xfrm>
          <a:custGeom>
            <a:avLst/>
            <a:gdLst>
              <a:gd name="connsiteX0" fmla="*/ 0 w 5757007"/>
              <a:gd name="connsiteY0" fmla="*/ 0 h 2415055"/>
              <a:gd name="connsiteX1" fmla="*/ 5757007 w 5757007"/>
              <a:gd name="connsiteY1" fmla="*/ 0 h 2415055"/>
              <a:gd name="connsiteX2" fmla="*/ 5757007 w 5757007"/>
              <a:gd name="connsiteY2" fmla="*/ 2242407 h 2415055"/>
              <a:gd name="connsiteX3" fmla="*/ 5737089 w 5757007"/>
              <a:gd name="connsiteY3" fmla="*/ 2260176 h 2415055"/>
              <a:gd name="connsiteX4" fmla="*/ 2440903 w 5757007"/>
              <a:gd name="connsiteY4" fmla="*/ 830851 h 2415055"/>
              <a:gd name="connsiteX5" fmla="*/ 78108 w 5757007"/>
              <a:gd name="connsiteY5" fmla="*/ 169310 h 241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57007" h="2415055">
                <a:moveTo>
                  <a:pt x="0" y="0"/>
                </a:moveTo>
                <a:lnTo>
                  <a:pt x="5757007" y="0"/>
                </a:lnTo>
                <a:lnTo>
                  <a:pt x="5757007" y="2242407"/>
                </a:lnTo>
                <a:lnTo>
                  <a:pt x="5737089" y="2260176"/>
                </a:lnTo>
                <a:cubicBezTo>
                  <a:pt x="4668281" y="3121604"/>
                  <a:pt x="4833861" y="74209"/>
                  <a:pt x="2440903" y="830851"/>
                </a:cubicBezTo>
                <a:cubicBezTo>
                  <a:pt x="846260" y="1536495"/>
                  <a:pt x="433014" y="924613"/>
                  <a:pt x="78108" y="16931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3080122-3B3F-421C-923C-EF5F75092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55738" y="1377135"/>
            <a:ext cx="1355725" cy="135413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72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CE0765-6287-1EC9-D4EC-92FE291F3C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17958" y="1106208"/>
            <a:ext cx="6110537" cy="4188105"/>
          </a:xfrm>
          <a:custGeom>
            <a:avLst/>
            <a:gdLst>
              <a:gd name="connsiteX0" fmla="*/ 5047892 w 7071053"/>
              <a:gd name="connsiteY0" fmla="*/ 37 h 4188105"/>
              <a:gd name="connsiteX1" fmla="*/ 5266195 w 7071053"/>
              <a:gd name="connsiteY1" fmla="*/ 10639 h 4188105"/>
              <a:gd name="connsiteX2" fmla="*/ 5194357 w 7071053"/>
              <a:gd name="connsiteY2" fmla="*/ 4073640 h 4188105"/>
              <a:gd name="connsiteX3" fmla="*/ 381280 w 7071053"/>
              <a:gd name="connsiteY3" fmla="*/ 4073640 h 4188105"/>
              <a:gd name="connsiteX4" fmla="*/ 5047892 w 7071053"/>
              <a:gd name="connsiteY4" fmla="*/ 37 h 418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1053" h="4188105">
                <a:moveTo>
                  <a:pt x="5047892" y="37"/>
                </a:moveTo>
                <a:cubicBezTo>
                  <a:pt x="5122482" y="424"/>
                  <a:pt x="5195331" y="3904"/>
                  <a:pt x="5266195" y="10639"/>
                </a:cubicBezTo>
                <a:cubicBezTo>
                  <a:pt x="7533849" y="226150"/>
                  <a:pt x="7832819" y="4978693"/>
                  <a:pt x="5194357" y="4073640"/>
                </a:cubicBezTo>
                <a:cubicBezTo>
                  <a:pt x="2555897" y="3168586"/>
                  <a:pt x="1799615" y="4513085"/>
                  <a:pt x="381280" y="4073640"/>
                </a:cubicBezTo>
                <a:cubicBezTo>
                  <a:pt x="-1249155" y="2948592"/>
                  <a:pt x="2735616" y="-11958"/>
                  <a:pt x="5047892" y="3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Freeform: Shape 6727">
            <a:extLst>
              <a:ext uri="{FF2B5EF4-FFF2-40B4-BE49-F238E27FC236}">
                <a16:creationId xmlns:a16="http://schemas.microsoft.com/office/drawing/2014/main" id="{ACAEE04C-74FC-EC64-38D7-8C9AB70A84D9}"/>
              </a:ext>
            </a:extLst>
          </p:cNvPr>
          <p:cNvSpPr/>
          <p:nvPr userDrawn="1"/>
        </p:nvSpPr>
        <p:spPr>
          <a:xfrm>
            <a:off x="10034909" y="1"/>
            <a:ext cx="2157091" cy="904896"/>
          </a:xfrm>
          <a:custGeom>
            <a:avLst/>
            <a:gdLst>
              <a:gd name="connsiteX0" fmla="*/ 0 w 5757007"/>
              <a:gd name="connsiteY0" fmla="*/ 0 h 2415055"/>
              <a:gd name="connsiteX1" fmla="*/ 5757007 w 5757007"/>
              <a:gd name="connsiteY1" fmla="*/ 0 h 2415055"/>
              <a:gd name="connsiteX2" fmla="*/ 5757007 w 5757007"/>
              <a:gd name="connsiteY2" fmla="*/ 2242407 h 2415055"/>
              <a:gd name="connsiteX3" fmla="*/ 5737089 w 5757007"/>
              <a:gd name="connsiteY3" fmla="*/ 2260176 h 2415055"/>
              <a:gd name="connsiteX4" fmla="*/ 2440903 w 5757007"/>
              <a:gd name="connsiteY4" fmla="*/ 830851 h 2415055"/>
              <a:gd name="connsiteX5" fmla="*/ 78108 w 5757007"/>
              <a:gd name="connsiteY5" fmla="*/ 169310 h 241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57007" h="2415055">
                <a:moveTo>
                  <a:pt x="0" y="0"/>
                </a:moveTo>
                <a:lnTo>
                  <a:pt x="5757007" y="0"/>
                </a:lnTo>
                <a:lnTo>
                  <a:pt x="5757007" y="2242407"/>
                </a:lnTo>
                <a:lnTo>
                  <a:pt x="5737089" y="2260176"/>
                </a:lnTo>
                <a:cubicBezTo>
                  <a:pt x="4668281" y="3121604"/>
                  <a:pt x="4833861" y="74209"/>
                  <a:pt x="2440903" y="830851"/>
                </a:cubicBezTo>
                <a:cubicBezTo>
                  <a:pt x="846260" y="1536495"/>
                  <a:pt x="433014" y="924613"/>
                  <a:pt x="78108" y="16931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6728">
            <a:extLst>
              <a:ext uri="{FF2B5EF4-FFF2-40B4-BE49-F238E27FC236}">
                <a16:creationId xmlns:a16="http://schemas.microsoft.com/office/drawing/2014/main" id="{1AE12718-506E-DAC7-77EE-498C8A57B234}"/>
              </a:ext>
            </a:extLst>
          </p:cNvPr>
          <p:cNvSpPr/>
          <p:nvPr userDrawn="1"/>
        </p:nvSpPr>
        <p:spPr>
          <a:xfrm rot="10800000">
            <a:off x="-1" y="5961312"/>
            <a:ext cx="2157091" cy="972586"/>
          </a:xfrm>
          <a:custGeom>
            <a:avLst/>
            <a:gdLst>
              <a:gd name="connsiteX0" fmla="*/ 0 w 5757007"/>
              <a:gd name="connsiteY0" fmla="*/ 0 h 2415055"/>
              <a:gd name="connsiteX1" fmla="*/ 5757007 w 5757007"/>
              <a:gd name="connsiteY1" fmla="*/ 0 h 2415055"/>
              <a:gd name="connsiteX2" fmla="*/ 5757007 w 5757007"/>
              <a:gd name="connsiteY2" fmla="*/ 2242407 h 2415055"/>
              <a:gd name="connsiteX3" fmla="*/ 5737089 w 5757007"/>
              <a:gd name="connsiteY3" fmla="*/ 2260176 h 2415055"/>
              <a:gd name="connsiteX4" fmla="*/ 2440903 w 5757007"/>
              <a:gd name="connsiteY4" fmla="*/ 830851 h 2415055"/>
              <a:gd name="connsiteX5" fmla="*/ 78108 w 5757007"/>
              <a:gd name="connsiteY5" fmla="*/ 169310 h 241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57007" h="2415055">
                <a:moveTo>
                  <a:pt x="0" y="0"/>
                </a:moveTo>
                <a:lnTo>
                  <a:pt x="5757007" y="0"/>
                </a:lnTo>
                <a:lnTo>
                  <a:pt x="5757007" y="2242407"/>
                </a:lnTo>
                <a:lnTo>
                  <a:pt x="5737089" y="2260176"/>
                </a:lnTo>
                <a:cubicBezTo>
                  <a:pt x="4668281" y="3121604"/>
                  <a:pt x="4833861" y="74209"/>
                  <a:pt x="2440903" y="830851"/>
                </a:cubicBezTo>
                <a:cubicBezTo>
                  <a:pt x="846260" y="1536495"/>
                  <a:pt x="433014" y="924613"/>
                  <a:pt x="78108" y="16931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6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CE0765-6287-1EC9-D4EC-92FE291F3C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358" y="1106208"/>
            <a:ext cx="6110537" cy="4188105"/>
          </a:xfrm>
          <a:custGeom>
            <a:avLst/>
            <a:gdLst>
              <a:gd name="connsiteX0" fmla="*/ 5047892 w 7071053"/>
              <a:gd name="connsiteY0" fmla="*/ 37 h 4188105"/>
              <a:gd name="connsiteX1" fmla="*/ 5266195 w 7071053"/>
              <a:gd name="connsiteY1" fmla="*/ 10639 h 4188105"/>
              <a:gd name="connsiteX2" fmla="*/ 5194357 w 7071053"/>
              <a:gd name="connsiteY2" fmla="*/ 4073640 h 4188105"/>
              <a:gd name="connsiteX3" fmla="*/ 381280 w 7071053"/>
              <a:gd name="connsiteY3" fmla="*/ 4073640 h 4188105"/>
              <a:gd name="connsiteX4" fmla="*/ 5047892 w 7071053"/>
              <a:gd name="connsiteY4" fmla="*/ 37 h 418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1053" h="4188105">
                <a:moveTo>
                  <a:pt x="5047892" y="37"/>
                </a:moveTo>
                <a:cubicBezTo>
                  <a:pt x="5122482" y="424"/>
                  <a:pt x="5195331" y="3904"/>
                  <a:pt x="5266195" y="10639"/>
                </a:cubicBezTo>
                <a:cubicBezTo>
                  <a:pt x="7533849" y="226150"/>
                  <a:pt x="7832819" y="4978693"/>
                  <a:pt x="5194357" y="4073640"/>
                </a:cubicBezTo>
                <a:cubicBezTo>
                  <a:pt x="2555897" y="3168586"/>
                  <a:pt x="1799615" y="4513085"/>
                  <a:pt x="381280" y="4073640"/>
                </a:cubicBezTo>
                <a:cubicBezTo>
                  <a:pt x="-1249155" y="2948592"/>
                  <a:pt x="2735616" y="-11958"/>
                  <a:pt x="5047892" y="3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Freeform: Shape 6727">
            <a:extLst>
              <a:ext uri="{FF2B5EF4-FFF2-40B4-BE49-F238E27FC236}">
                <a16:creationId xmlns:a16="http://schemas.microsoft.com/office/drawing/2014/main" id="{ACAEE04C-74FC-EC64-38D7-8C9AB70A84D9}"/>
              </a:ext>
            </a:extLst>
          </p:cNvPr>
          <p:cNvSpPr/>
          <p:nvPr userDrawn="1"/>
        </p:nvSpPr>
        <p:spPr>
          <a:xfrm>
            <a:off x="10034909" y="1"/>
            <a:ext cx="2157091" cy="904896"/>
          </a:xfrm>
          <a:custGeom>
            <a:avLst/>
            <a:gdLst>
              <a:gd name="connsiteX0" fmla="*/ 0 w 5757007"/>
              <a:gd name="connsiteY0" fmla="*/ 0 h 2415055"/>
              <a:gd name="connsiteX1" fmla="*/ 5757007 w 5757007"/>
              <a:gd name="connsiteY1" fmla="*/ 0 h 2415055"/>
              <a:gd name="connsiteX2" fmla="*/ 5757007 w 5757007"/>
              <a:gd name="connsiteY2" fmla="*/ 2242407 h 2415055"/>
              <a:gd name="connsiteX3" fmla="*/ 5737089 w 5757007"/>
              <a:gd name="connsiteY3" fmla="*/ 2260176 h 2415055"/>
              <a:gd name="connsiteX4" fmla="*/ 2440903 w 5757007"/>
              <a:gd name="connsiteY4" fmla="*/ 830851 h 2415055"/>
              <a:gd name="connsiteX5" fmla="*/ 78108 w 5757007"/>
              <a:gd name="connsiteY5" fmla="*/ 169310 h 241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57007" h="2415055">
                <a:moveTo>
                  <a:pt x="0" y="0"/>
                </a:moveTo>
                <a:lnTo>
                  <a:pt x="5757007" y="0"/>
                </a:lnTo>
                <a:lnTo>
                  <a:pt x="5757007" y="2242407"/>
                </a:lnTo>
                <a:lnTo>
                  <a:pt x="5737089" y="2260176"/>
                </a:lnTo>
                <a:cubicBezTo>
                  <a:pt x="4668281" y="3121604"/>
                  <a:pt x="4833861" y="74209"/>
                  <a:pt x="2440903" y="830851"/>
                </a:cubicBezTo>
                <a:cubicBezTo>
                  <a:pt x="846260" y="1536495"/>
                  <a:pt x="433014" y="924613"/>
                  <a:pt x="78108" y="16931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6728">
            <a:extLst>
              <a:ext uri="{FF2B5EF4-FFF2-40B4-BE49-F238E27FC236}">
                <a16:creationId xmlns:a16="http://schemas.microsoft.com/office/drawing/2014/main" id="{1AE12718-506E-DAC7-77EE-498C8A57B234}"/>
              </a:ext>
            </a:extLst>
          </p:cNvPr>
          <p:cNvSpPr/>
          <p:nvPr userDrawn="1"/>
        </p:nvSpPr>
        <p:spPr>
          <a:xfrm rot="10800000">
            <a:off x="-1" y="5961312"/>
            <a:ext cx="2157091" cy="972586"/>
          </a:xfrm>
          <a:custGeom>
            <a:avLst/>
            <a:gdLst>
              <a:gd name="connsiteX0" fmla="*/ 0 w 5757007"/>
              <a:gd name="connsiteY0" fmla="*/ 0 h 2415055"/>
              <a:gd name="connsiteX1" fmla="*/ 5757007 w 5757007"/>
              <a:gd name="connsiteY1" fmla="*/ 0 h 2415055"/>
              <a:gd name="connsiteX2" fmla="*/ 5757007 w 5757007"/>
              <a:gd name="connsiteY2" fmla="*/ 2242407 h 2415055"/>
              <a:gd name="connsiteX3" fmla="*/ 5737089 w 5757007"/>
              <a:gd name="connsiteY3" fmla="*/ 2260176 h 2415055"/>
              <a:gd name="connsiteX4" fmla="*/ 2440903 w 5757007"/>
              <a:gd name="connsiteY4" fmla="*/ 830851 h 2415055"/>
              <a:gd name="connsiteX5" fmla="*/ 78108 w 5757007"/>
              <a:gd name="connsiteY5" fmla="*/ 169310 h 241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57007" h="2415055">
                <a:moveTo>
                  <a:pt x="0" y="0"/>
                </a:moveTo>
                <a:lnTo>
                  <a:pt x="5757007" y="0"/>
                </a:lnTo>
                <a:lnTo>
                  <a:pt x="5757007" y="2242407"/>
                </a:lnTo>
                <a:lnTo>
                  <a:pt x="5737089" y="2260176"/>
                </a:lnTo>
                <a:cubicBezTo>
                  <a:pt x="4668281" y="3121604"/>
                  <a:pt x="4833861" y="74209"/>
                  <a:pt x="2440903" y="830851"/>
                </a:cubicBezTo>
                <a:cubicBezTo>
                  <a:pt x="846260" y="1536495"/>
                  <a:pt x="433014" y="924613"/>
                  <a:pt x="78108" y="16931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3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shopping.ppthemes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://ppthemes.com/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slidesgratis.com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17EEEA6-41DF-4DA7-9145-B9D6D18D11EF}"/>
              </a:ext>
            </a:extLst>
          </p:cNvPr>
          <p:cNvSpPr/>
          <p:nvPr/>
        </p:nvSpPr>
        <p:spPr>
          <a:xfrm>
            <a:off x="0" y="-1178145"/>
            <a:ext cx="12192000" cy="1160711"/>
          </a:xfrm>
          <a:prstGeom prst="rect">
            <a:avLst/>
          </a:prstGeom>
          <a:solidFill>
            <a:srgbClr val="4C0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554778-3CBD-4CEA-8118-6E137767477E}"/>
              </a:ext>
            </a:extLst>
          </p:cNvPr>
          <p:cNvSpPr txBox="1"/>
          <p:nvPr/>
        </p:nvSpPr>
        <p:spPr>
          <a:xfrm>
            <a:off x="1753900" y="-905770"/>
            <a:ext cx="3281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http://ppthemes.com/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http://shopping.ppthemes.com/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FF01F04-39F1-462C-B506-5DE4232D30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53" y="-1083156"/>
            <a:ext cx="1555777" cy="97073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00B17B7-C9A3-41CE-939E-E45D1955FCD3}"/>
              </a:ext>
            </a:extLst>
          </p:cNvPr>
          <p:cNvSpPr txBox="1"/>
          <p:nvPr/>
        </p:nvSpPr>
        <p:spPr>
          <a:xfrm>
            <a:off x="8659820" y="-64510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https://slidesgratis.com/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7C819BA-7AFD-4214-A544-2BC37CACF3A1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9" r="12615" b="30833"/>
          <a:stretch/>
        </p:blipFill>
        <p:spPr>
          <a:xfrm>
            <a:off x="321364" y="-974539"/>
            <a:ext cx="1337946" cy="65497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17EEEA6-41DF-4DA7-9145-B9D6D18D11EF}"/>
              </a:ext>
            </a:extLst>
          </p:cNvPr>
          <p:cNvSpPr/>
          <p:nvPr userDrawn="1"/>
        </p:nvSpPr>
        <p:spPr>
          <a:xfrm>
            <a:off x="0" y="-1178145"/>
            <a:ext cx="12192000" cy="1160711"/>
          </a:xfrm>
          <a:prstGeom prst="rect">
            <a:avLst/>
          </a:prstGeom>
          <a:solidFill>
            <a:srgbClr val="4C0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8554778-3CBD-4CEA-8118-6E137767477E}"/>
              </a:ext>
            </a:extLst>
          </p:cNvPr>
          <p:cNvSpPr txBox="1"/>
          <p:nvPr userDrawn="1"/>
        </p:nvSpPr>
        <p:spPr>
          <a:xfrm>
            <a:off x="1753900" y="-905770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http://ppthemes.com/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http://pptbundle.com/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FF01F04-39F1-462C-B506-5DE4232D30A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53" y="-1083156"/>
            <a:ext cx="1555777" cy="97073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00B17B7-C9A3-41CE-939E-E45D1955FCD3}"/>
              </a:ext>
            </a:extLst>
          </p:cNvPr>
          <p:cNvSpPr txBox="1"/>
          <p:nvPr userDrawn="1"/>
        </p:nvSpPr>
        <p:spPr>
          <a:xfrm>
            <a:off x="8659820" y="-64510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https://slidesgratis.com/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7C819BA-7AFD-4214-A544-2BC37CACF3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9" r="12615" b="30833"/>
          <a:stretch/>
        </p:blipFill>
        <p:spPr>
          <a:xfrm>
            <a:off x="321364" y="-974539"/>
            <a:ext cx="1337946" cy="6549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9547A17-093D-217F-9F30-27C3D3C7272A}"/>
              </a:ext>
            </a:extLst>
          </p:cNvPr>
          <p:cNvSpPr/>
          <p:nvPr userDrawn="1"/>
        </p:nvSpPr>
        <p:spPr>
          <a:xfrm>
            <a:off x="0" y="-31845"/>
            <a:ext cx="12192000" cy="6965743"/>
          </a:xfrm>
          <a:prstGeom prst="rect">
            <a:avLst/>
          </a:prstGeom>
          <a:solidFill>
            <a:srgbClr val="0C2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1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70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.png"/><Relationship Id="rId18" Type="http://schemas.openxmlformats.org/officeDocument/2006/relationships/image" Target="../media/image90.png"/><Relationship Id="rId3" Type="http://schemas.openxmlformats.org/officeDocument/2006/relationships/slide" Target="slide3.xml"/><Relationship Id="rId21" Type="http://schemas.openxmlformats.org/officeDocument/2006/relationships/image" Target="../media/image100.png"/><Relationship Id="rId7" Type="http://schemas.openxmlformats.org/officeDocument/2006/relationships/image" Target="../media/image50.png"/><Relationship Id="rId12" Type="http://schemas.openxmlformats.org/officeDocument/2006/relationships/image" Target="../media/image70.png"/><Relationship Id="rId17" Type="http://schemas.openxmlformats.org/officeDocument/2006/relationships/slide" Target="slide7.xml"/><Relationship Id="rId2" Type="http://schemas.openxmlformats.org/officeDocument/2006/relationships/image" Target="../media/image4.png"/><Relationship Id="rId16" Type="http://schemas.openxmlformats.org/officeDocument/2006/relationships/image" Target="../media/image9.png"/><Relationship Id="rId20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image" Target="../media/image7.png"/><Relationship Id="rId24" Type="http://schemas.openxmlformats.org/officeDocument/2006/relationships/image" Target="../media/image110.png"/><Relationship Id="rId5" Type="http://schemas.openxmlformats.org/officeDocument/2006/relationships/image" Target="../media/image5.png"/><Relationship Id="rId15" Type="http://schemas.openxmlformats.org/officeDocument/2006/relationships/image" Target="../media/image80.png"/><Relationship Id="rId23" Type="http://schemas.openxmlformats.org/officeDocument/2006/relationships/slide" Target="slide15.xml"/><Relationship Id="rId10" Type="http://schemas.openxmlformats.org/officeDocument/2006/relationships/image" Target="../media/image60.png"/><Relationship Id="rId19" Type="http://schemas.openxmlformats.org/officeDocument/2006/relationships/image" Target="../media/image10.png"/><Relationship Id="rId4" Type="http://schemas.openxmlformats.org/officeDocument/2006/relationships/image" Target="../media/image40.png"/><Relationship Id="rId9" Type="http://schemas.openxmlformats.org/officeDocument/2006/relationships/slide" Target="slide12.xml"/><Relationship Id="rId14" Type="http://schemas.openxmlformats.org/officeDocument/2006/relationships/slide" Target="slide13.xml"/><Relationship Id="rId2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F372FF8-9521-1EF9-0E50-7A0735CCB8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7" b="7547"/>
          <a:stretch>
            <a:fillRect/>
          </a:stretch>
        </p:blipFill>
        <p:spPr/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1763BAE-4701-4C4F-B14B-A8B023CA1CD6}"/>
              </a:ext>
            </a:extLst>
          </p:cNvPr>
          <p:cNvSpPr/>
          <p:nvPr/>
        </p:nvSpPr>
        <p:spPr>
          <a:xfrm>
            <a:off x="3280934" y="1981199"/>
            <a:ext cx="5918199" cy="2182067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39D340C-8FC1-4B59-80E1-2E83CCE3BF12}"/>
              </a:ext>
            </a:extLst>
          </p:cNvPr>
          <p:cNvSpPr/>
          <p:nvPr/>
        </p:nvSpPr>
        <p:spPr>
          <a:xfrm>
            <a:off x="2" y="1981200"/>
            <a:ext cx="6645251" cy="4876800"/>
          </a:xfrm>
          <a:custGeom>
            <a:avLst/>
            <a:gdLst>
              <a:gd name="connsiteX0" fmla="*/ 550371 w 7637719"/>
              <a:gd name="connsiteY0" fmla="*/ 212 h 5603013"/>
              <a:gd name="connsiteX1" fmla="*/ 2209799 w 7637719"/>
              <a:gd name="connsiteY1" fmla="*/ 2440713 h 5603013"/>
              <a:gd name="connsiteX2" fmla="*/ 4406900 w 7637719"/>
              <a:gd name="connsiteY2" fmla="*/ 3774212 h 5603013"/>
              <a:gd name="connsiteX3" fmla="*/ 7594600 w 7637719"/>
              <a:gd name="connsiteY3" fmla="*/ 5603012 h 5603013"/>
              <a:gd name="connsiteX4" fmla="*/ 7594599 w 7637719"/>
              <a:gd name="connsiteY4" fmla="*/ 5603013 h 5603013"/>
              <a:gd name="connsiteX5" fmla="*/ 1 w 7637719"/>
              <a:gd name="connsiteY5" fmla="*/ 5603013 h 5603013"/>
              <a:gd name="connsiteX6" fmla="*/ 0 w 7637719"/>
              <a:gd name="connsiteY6" fmla="*/ 5603012 h 5603013"/>
              <a:gd name="connsiteX7" fmla="*/ 0 w 7637719"/>
              <a:gd name="connsiteY7" fmla="*/ 256312 h 5603013"/>
              <a:gd name="connsiteX8" fmla="*/ 550371 w 7637719"/>
              <a:gd name="connsiteY8" fmla="*/ 212 h 5603013"/>
              <a:gd name="connsiteX0" fmla="*/ 550371 w 7634807"/>
              <a:gd name="connsiteY0" fmla="*/ 212 h 5603013"/>
              <a:gd name="connsiteX1" fmla="*/ 2209799 w 7634807"/>
              <a:gd name="connsiteY1" fmla="*/ 2440713 h 5603013"/>
              <a:gd name="connsiteX2" fmla="*/ 4406900 w 7634807"/>
              <a:gd name="connsiteY2" fmla="*/ 3774212 h 5603013"/>
              <a:gd name="connsiteX3" fmla="*/ 7594600 w 7634807"/>
              <a:gd name="connsiteY3" fmla="*/ 5603012 h 5603013"/>
              <a:gd name="connsiteX4" fmla="*/ 7594599 w 7634807"/>
              <a:gd name="connsiteY4" fmla="*/ 5603013 h 5603013"/>
              <a:gd name="connsiteX5" fmla="*/ 1 w 7634807"/>
              <a:gd name="connsiteY5" fmla="*/ 5603013 h 5603013"/>
              <a:gd name="connsiteX6" fmla="*/ 0 w 7634807"/>
              <a:gd name="connsiteY6" fmla="*/ 5603012 h 5603013"/>
              <a:gd name="connsiteX7" fmla="*/ 0 w 7634807"/>
              <a:gd name="connsiteY7" fmla="*/ 256312 h 5603013"/>
              <a:gd name="connsiteX8" fmla="*/ 550371 w 7634807"/>
              <a:gd name="connsiteY8" fmla="*/ 212 h 560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34807" h="5603013">
                <a:moveTo>
                  <a:pt x="550371" y="212"/>
                </a:moveTo>
                <a:cubicBezTo>
                  <a:pt x="1396051" y="-16502"/>
                  <a:pt x="2709200" y="952432"/>
                  <a:pt x="2209799" y="2440713"/>
                </a:cubicBezTo>
                <a:cubicBezTo>
                  <a:pt x="1367366" y="4574313"/>
                  <a:pt x="3376083" y="4106529"/>
                  <a:pt x="4406900" y="3774212"/>
                </a:cubicBezTo>
                <a:cubicBezTo>
                  <a:pt x="6965950" y="2798429"/>
                  <a:pt x="7842250" y="4809262"/>
                  <a:pt x="7594600" y="5603012"/>
                </a:cubicBezTo>
                <a:lnTo>
                  <a:pt x="7594599" y="5603013"/>
                </a:lnTo>
                <a:lnTo>
                  <a:pt x="1" y="5603013"/>
                </a:lnTo>
                <a:lnTo>
                  <a:pt x="0" y="5603012"/>
                </a:lnTo>
                <a:lnTo>
                  <a:pt x="0" y="256312"/>
                </a:lnTo>
                <a:cubicBezTo>
                  <a:pt x="113440" y="86847"/>
                  <a:pt x="313581" y="4892"/>
                  <a:pt x="550371" y="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56816E-9D3C-46D7-B5DA-965B87604800}"/>
              </a:ext>
            </a:extLst>
          </p:cNvPr>
          <p:cNvSpPr/>
          <p:nvPr/>
        </p:nvSpPr>
        <p:spPr>
          <a:xfrm>
            <a:off x="6273801" y="-25399"/>
            <a:ext cx="5918200" cy="2574804"/>
          </a:xfrm>
          <a:custGeom>
            <a:avLst/>
            <a:gdLst>
              <a:gd name="connsiteX0" fmla="*/ 0 w 6515100"/>
              <a:gd name="connsiteY0" fmla="*/ 0 h 3009900"/>
              <a:gd name="connsiteX1" fmla="*/ 6515100 w 6515100"/>
              <a:gd name="connsiteY1" fmla="*/ 0 h 3009900"/>
              <a:gd name="connsiteX2" fmla="*/ 6515100 w 6515100"/>
              <a:gd name="connsiteY2" fmla="*/ 3009900 h 3009900"/>
              <a:gd name="connsiteX3" fmla="*/ 0 w 6515100"/>
              <a:gd name="connsiteY3" fmla="*/ 3009900 h 3009900"/>
              <a:gd name="connsiteX4" fmla="*/ 0 w 6515100"/>
              <a:gd name="connsiteY4" fmla="*/ 0 h 3009900"/>
              <a:gd name="connsiteX0" fmla="*/ 814387 w 7329487"/>
              <a:gd name="connsiteY0" fmla="*/ 0 h 3386137"/>
              <a:gd name="connsiteX1" fmla="*/ 7329487 w 7329487"/>
              <a:gd name="connsiteY1" fmla="*/ 0 h 3386137"/>
              <a:gd name="connsiteX2" fmla="*/ 7329487 w 7329487"/>
              <a:gd name="connsiteY2" fmla="*/ 3009900 h 3386137"/>
              <a:gd name="connsiteX3" fmla="*/ 814387 w 7329487"/>
              <a:gd name="connsiteY3" fmla="*/ 3009900 h 3386137"/>
              <a:gd name="connsiteX4" fmla="*/ 814387 w 7329487"/>
              <a:gd name="connsiteY4" fmla="*/ 0 h 3386137"/>
              <a:gd name="connsiteX0" fmla="*/ 1632306 w 8147406"/>
              <a:gd name="connsiteY0" fmla="*/ 0 h 3463980"/>
              <a:gd name="connsiteX1" fmla="*/ 8147406 w 8147406"/>
              <a:gd name="connsiteY1" fmla="*/ 0 h 3463980"/>
              <a:gd name="connsiteX2" fmla="*/ 8147406 w 8147406"/>
              <a:gd name="connsiteY2" fmla="*/ 3009900 h 3463980"/>
              <a:gd name="connsiteX3" fmla="*/ 1632306 w 8147406"/>
              <a:gd name="connsiteY3" fmla="*/ 3009900 h 3463980"/>
              <a:gd name="connsiteX4" fmla="*/ 1632306 w 8147406"/>
              <a:gd name="connsiteY4" fmla="*/ 0 h 3463980"/>
              <a:gd name="connsiteX0" fmla="*/ 809633 w 7324733"/>
              <a:gd name="connsiteY0" fmla="*/ 0 h 3081910"/>
              <a:gd name="connsiteX1" fmla="*/ 7324733 w 7324733"/>
              <a:gd name="connsiteY1" fmla="*/ 0 h 3081910"/>
              <a:gd name="connsiteX2" fmla="*/ 7324733 w 7324733"/>
              <a:gd name="connsiteY2" fmla="*/ 3009900 h 3081910"/>
              <a:gd name="connsiteX3" fmla="*/ 809633 w 7324733"/>
              <a:gd name="connsiteY3" fmla="*/ 3009900 h 3081910"/>
              <a:gd name="connsiteX4" fmla="*/ 809633 w 7324733"/>
              <a:gd name="connsiteY4" fmla="*/ 0 h 3081910"/>
              <a:gd name="connsiteX0" fmla="*/ 809633 w 7324733"/>
              <a:gd name="connsiteY0" fmla="*/ 0 h 3070048"/>
              <a:gd name="connsiteX1" fmla="*/ 7324733 w 7324733"/>
              <a:gd name="connsiteY1" fmla="*/ 0 h 3070048"/>
              <a:gd name="connsiteX2" fmla="*/ 7324733 w 7324733"/>
              <a:gd name="connsiteY2" fmla="*/ 3009900 h 3070048"/>
              <a:gd name="connsiteX3" fmla="*/ 809633 w 7324733"/>
              <a:gd name="connsiteY3" fmla="*/ 3009900 h 3070048"/>
              <a:gd name="connsiteX4" fmla="*/ 809633 w 7324733"/>
              <a:gd name="connsiteY4" fmla="*/ 0 h 3070048"/>
              <a:gd name="connsiteX0" fmla="*/ 809633 w 7324733"/>
              <a:gd name="connsiteY0" fmla="*/ 0 h 3272577"/>
              <a:gd name="connsiteX1" fmla="*/ 7324733 w 7324733"/>
              <a:gd name="connsiteY1" fmla="*/ 0 h 3272577"/>
              <a:gd name="connsiteX2" fmla="*/ 7324733 w 7324733"/>
              <a:gd name="connsiteY2" fmla="*/ 3009900 h 3272577"/>
              <a:gd name="connsiteX3" fmla="*/ 809633 w 7324733"/>
              <a:gd name="connsiteY3" fmla="*/ 3009900 h 3272577"/>
              <a:gd name="connsiteX4" fmla="*/ 809633 w 7324733"/>
              <a:gd name="connsiteY4" fmla="*/ 0 h 3272577"/>
              <a:gd name="connsiteX0" fmla="*/ 809633 w 7324733"/>
              <a:gd name="connsiteY0" fmla="*/ 0 h 3280396"/>
              <a:gd name="connsiteX1" fmla="*/ 7324733 w 7324733"/>
              <a:gd name="connsiteY1" fmla="*/ 0 h 3280396"/>
              <a:gd name="connsiteX2" fmla="*/ 7324733 w 7324733"/>
              <a:gd name="connsiteY2" fmla="*/ 3009900 h 3280396"/>
              <a:gd name="connsiteX3" fmla="*/ 809633 w 7324733"/>
              <a:gd name="connsiteY3" fmla="*/ 3009900 h 3280396"/>
              <a:gd name="connsiteX4" fmla="*/ 809633 w 7324733"/>
              <a:gd name="connsiteY4" fmla="*/ 0 h 3280396"/>
              <a:gd name="connsiteX0" fmla="*/ 604193 w 7119293"/>
              <a:gd name="connsiteY0" fmla="*/ 0 h 3232846"/>
              <a:gd name="connsiteX1" fmla="*/ 7119293 w 7119293"/>
              <a:gd name="connsiteY1" fmla="*/ 0 h 3232846"/>
              <a:gd name="connsiteX2" fmla="*/ 7119293 w 7119293"/>
              <a:gd name="connsiteY2" fmla="*/ 3009900 h 3232846"/>
              <a:gd name="connsiteX3" fmla="*/ 1099493 w 7119293"/>
              <a:gd name="connsiteY3" fmla="*/ 2146300 h 3232846"/>
              <a:gd name="connsiteX4" fmla="*/ 604193 w 7119293"/>
              <a:gd name="connsiteY4" fmla="*/ 0 h 3232846"/>
              <a:gd name="connsiteX0" fmla="*/ 604193 w 7119293"/>
              <a:gd name="connsiteY0" fmla="*/ 0 h 2146300"/>
              <a:gd name="connsiteX1" fmla="*/ 7119293 w 7119293"/>
              <a:gd name="connsiteY1" fmla="*/ 0 h 2146300"/>
              <a:gd name="connsiteX2" fmla="*/ 7119293 w 7119293"/>
              <a:gd name="connsiteY2" fmla="*/ 1511300 h 2146300"/>
              <a:gd name="connsiteX3" fmla="*/ 1099493 w 7119293"/>
              <a:gd name="connsiteY3" fmla="*/ 2146300 h 2146300"/>
              <a:gd name="connsiteX4" fmla="*/ 604193 w 7119293"/>
              <a:gd name="connsiteY4" fmla="*/ 0 h 2146300"/>
              <a:gd name="connsiteX0" fmla="*/ 438502 w 6953602"/>
              <a:gd name="connsiteY0" fmla="*/ 0 h 2108200"/>
              <a:gd name="connsiteX1" fmla="*/ 6953602 w 6953602"/>
              <a:gd name="connsiteY1" fmla="*/ 0 h 2108200"/>
              <a:gd name="connsiteX2" fmla="*/ 6953602 w 6953602"/>
              <a:gd name="connsiteY2" fmla="*/ 1511300 h 2108200"/>
              <a:gd name="connsiteX3" fmla="*/ 1568802 w 6953602"/>
              <a:gd name="connsiteY3" fmla="*/ 2108200 h 2108200"/>
              <a:gd name="connsiteX4" fmla="*/ 438502 w 6953602"/>
              <a:gd name="connsiteY4" fmla="*/ 0 h 2108200"/>
              <a:gd name="connsiteX0" fmla="*/ 408973 w 6924073"/>
              <a:gd name="connsiteY0" fmla="*/ 0 h 2108200"/>
              <a:gd name="connsiteX1" fmla="*/ 6924073 w 6924073"/>
              <a:gd name="connsiteY1" fmla="*/ 0 h 2108200"/>
              <a:gd name="connsiteX2" fmla="*/ 6924073 w 6924073"/>
              <a:gd name="connsiteY2" fmla="*/ 1511300 h 2108200"/>
              <a:gd name="connsiteX3" fmla="*/ 1539273 w 6924073"/>
              <a:gd name="connsiteY3" fmla="*/ 2108200 h 2108200"/>
              <a:gd name="connsiteX4" fmla="*/ 408973 w 6924073"/>
              <a:gd name="connsiteY4" fmla="*/ 0 h 2108200"/>
              <a:gd name="connsiteX0" fmla="*/ 193974 w 6709074"/>
              <a:gd name="connsiteY0" fmla="*/ 0 h 2108200"/>
              <a:gd name="connsiteX1" fmla="*/ 6709074 w 6709074"/>
              <a:gd name="connsiteY1" fmla="*/ 0 h 2108200"/>
              <a:gd name="connsiteX2" fmla="*/ 6709074 w 6709074"/>
              <a:gd name="connsiteY2" fmla="*/ 1511300 h 2108200"/>
              <a:gd name="connsiteX3" fmla="*/ 1324274 w 6709074"/>
              <a:gd name="connsiteY3" fmla="*/ 2108200 h 2108200"/>
              <a:gd name="connsiteX4" fmla="*/ 193974 w 6709074"/>
              <a:gd name="connsiteY4" fmla="*/ 0 h 2108200"/>
              <a:gd name="connsiteX0" fmla="*/ 246744 w 6761844"/>
              <a:gd name="connsiteY0" fmla="*/ 0 h 2108200"/>
              <a:gd name="connsiteX1" fmla="*/ 6761844 w 6761844"/>
              <a:gd name="connsiteY1" fmla="*/ 0 h 2108200"/>
              <a:gd name="connsiteX2" fmla="*/ 6761844 w 6761844"/>
              <a:gd name="connsiteY2" fmla="*/ 1511300 h 2108200"/>
              <a:gd name="connsiteX3" fmla="*/ 1377044 w 6761844"/>
              <a:gd name="connsiteY3" fmla="*/ 2108200 h 2108200"/>
              <a:gd name="connsiteX4" fmla="*/ 246744 w 6761844"/>
              <a:gd name="connsiteY4" fmla="*/ 0 h 2108200"/>
              <a:gd name="connsiteX0" fmla="*/ 246744 w 6761844"/>
              <a:gd name="connsiteY0" fmla="*/ 0 h 2556977"/>
              <a:gd name="connsiteX1" fmla="*/ 6761844 w 6761844"/>
              <a:gd name="connsiteY1" fmla="*/ 0 h 2556977"/>
              <a:gd name="connsiteX2" fmla="*/ 6761844 w 6761844"/>
              <a:gd name="connsiteY2" fmla="*/ 2298700 h 2556977"/>
              <a:gd name="connsiteX3" fmla="*/ 1377044 w 6761844"/>
              <a:gd name="connsiteY3" fmla="*/ 2108200 h 2556977"/>
              <a:gd name="connsiteX4" fmla="*/ 246744 w 6761844"/>
              <a:gd name="connsiteY4" fmla="*/ 0 h 2556977"/>
              <a:gd name="connsiteX0" fmla="*/ 246744 w 6761844"/>
              <a:gd name="connsiteY0" fmla="*/ 0 h 2554670"/>
              <a:gd name="connsiteX1" fmla="*/ 6761844 w 6761844"/>
              <a:gd name="connsiteY1" fmla="*/ 0 h 2554670"/>
              <a:gd name="connsiteX2" fmla="*/ 6761844 w 6761844"/>
              <a:gd name="connsiteY2" fmla="*/ 2298700 h 2554670"/>
              <a:gd name="connsiteX3" fmla="*/ 1377044 w 6761844"/>
              <a:gd name="connsiteY3" fmla="*/ 2070100 h 2554670"/>
              <a:gd name="connsiteX4" fmla="*/ 246744 w 6761844"/>
              <a:gd name="connsiteY4" fmla="*/ 0 h 2554670"/>
              <a:gd name="connsiteX0" fmla="*/ 246744 w 6761844"/>
              <a:gd name="connsiteY0" fmla="*/ 0 h 2589709"/>
              <a:gd name="connsiteX1" fmla="*/ 6761844 w 6761844"/>
              <a:gd name="connsiteY1" fmla="*/ 0 h 2589709"/>
              <a:gd name="connsiteX2" fmla="*/ 6761844 w 6761844"/>
              <a:gd name="connsiteY2" fmla="*/ 2298700 h 2589709"/>
              <a:gd name="connsiteX3" fmla="*/ 1377044 w 6761844"/>
              <a:gd name="connsiteY3" fmla="*/ 2070100 h 2589709"/>
              <a:gd name="connsiteX4" fmla="*/ 246744 w 6761844"/>
              <a:gd name="connsiteY4" fmla="*/ 0 h 2589709"/>
              <a:gd name="connsiteX0" fmla="*/ 265005 w 6780105"/>
              <a:gd name="connsiteY0" fmla="*/ 0 h 2589709"/>
              <a:gd name="connsiteX1" fmla="*/ 6780105 w 6780105"/>
              <a:gd name="connsiteY1" fmla="*/ 0 h 2589709"/>
              <a:gd name="connsiteX2" fmla="*/ 6780105 w 6780105"/>
              <a:gd name="connsiteY2" fmla="*/ 2298700 h 2589709"/>
              <a:gd name="connsiteX3" fmla="*/ 1395305 w 6780105"/>
              <a:gd name="connsiteY3" fmla="*/ 2070100 h 2589709"/>
              <a:gd name="connsiteX4" fmla="*/ 265005 w 6780105"/>
              <a:gd name="connsiteY4" fmla="*/ 0 h 2589709"/>
              <a:gd name="connsiteX0" fmla="*/ 265005 w 6780105"/>
              <a:gd name="connsiteY0" fmla="*/ 0 h 2511912"/>
              <a:gd name="connsiteX1" fmla="*/ 6780105 w 6780105"/>
              <a:gd name="connsiteY1" fmla="*/ 0 h 2511912"/>
              <a:gd name="connsiteX2" fmla="*/ 6780105 w 6780105"/>
              <a:gd name="connsiteY2" fmla="*/ 2298700 h 2511912"/>
              <a:gd name="connsiteX3" fmla="*/ 1395305 w 6780105"/>
              <a:gd name="connsiteY3" fmla="*/ 2070100 h 2511912"/>
              <a:gd name="connsiteX4" fmla="*/ 265005 w 6780105"/>
              <a:gd name="connsiteY4" fmla="*/ 0 h 2511912"/>
              <a:gd name="connsiteX0" fmla="*/ 453686 w 6968786"/>
              <a:gd name="connsiteY0" fmla="*/ 0 h 2368139"/>
              <a:gd name="connsiteX1" fmla="*/ 6968786 w 6968786"/>
              <a:gd name="connsiteY1" fmla="*/ 0 h 2368139"/>
              <a:gd name="connsiteX2" fmla="*/ 6968786 w 6968786"/>
              <a:gd name="connsiteY2" fmla="*/ 2298700 h 2368139"/>
              <a:gd name="connsiteX3" fmla="*/ 1583986 w 6968786"/>
              <a:gd name="connsiteY3" fmla="*/ 2070100 h 2368139"/>
              <a:gd name="connsiteX4" fmla="*/ 453686 w 6968786"/>
              <a:gd name="connsiteY4" fmla="*/ 0 h 2368139"/>
              <a:gd name="connsiteX0" fmla="*/ 453686 w 6968786"/>
              <a:gd name="connsiteY0" fmla="*/ 0 h 2614102"/>
              <a:gd name="connsiteX1" fmla="*/ 6968786 w 6968786"/>
              <a:gd name="connsiteY1" fmla="*/ 0 h 2614102"/>
              <a:gd name="connsiteX2" fmla="*/ 6968786 w 6968786"/>
              <a:gd name="connsiteY2" fmla="*/ 2298700 h 2614102"/>
              <a:gd name="connsiteX3" fmla="*/ 1583986 w 6968786"/>
              <a:gd name="connsiteY3" fmla="*/ 2070100 h 2614102"/>
              <a:gd name="connsiteX4" fmla="*/ 453686 w 6968786"/>
              <a:gd name="connsiteY4" fmla="*/ 0 h 2614102"/>
              <a:gd name="connsiteX0" fmla="*/ 289679 w 6804779"/>
              <a:gd name="connsiteY0" fmla="*/ 0 h 2614102"/>
              <a:gd name="connsiteX1" fmla="*/ 6804779 w 6804779"/>
              <a:gd name="connsiteY1" fmla="*/ 0 h 2614102"/>
              <a:gd name="connsiteX2" fmla="*/ 6804779 w 6804779"/>
              <a:gd name="connsiteY2" fmla="*/ 2298700 h 2614102"/>
              <a:gd name="connsiteX3" fmla="*/ 1419979 w 6804779"/>
              <a:gd name="connsiteY3" fmla="*/ 2070100 h 2614102"/>
              <a:gd name="connsiteX4" fmla="*/ 289679 w 6804779"/>
              <a:gd name="connsiteY4" fmla="*/ 0 h 2614102"/>
              <a:gd name="connsiteX0" fmla="*/ 0 w 6515100"/>
              <a:gd name="connsiteY0" fmla="*/ 0 h 2614102"/>
              <a:gd name="connsiteX1" fmla="*/ 6515100 w 6515100"/>
              <a:gd name="connsiteY1" fmla="*/ 0 h 2614102"/>
              <a:gd name="connsiteX2" fmla="*/ 6515100 w 6515100"/>
              <a:gd name="connsiteY2" fmla="*/ 2298700 h 2614102"/>
              <a:gd name="connsiteX3" fmla="*/ 1130300 w 6515100"/>
              <a:gd name="connsiteY3" fmla="*/ 2070100 h 2614102"/>
              <a:gd name="connsiteX4" fmla="*/ 0 w 6515100"/>
              <a:gd name="connsiteY4" fmla="*/ 0 h 2614102"/>
              <a:gd name="connsiteX0" fmla="*/ 0 w 6515100"/>
              <a:gd name="connsiteY0" fmla="*/ 0 h 2562603"/>
              <a:gd name="connsiteX1" fmla="*/ 6515100 w 6515100"/>
              <a:gd name="connsiteY1" fmla="*/ 0 h 2562603"/>
              <a:gd name="connsiteX2" fmla="*/ 6515100 w 6515100"/>
              <a:gd name="connsiteY2" fmla="*/ 2298700 h 2562603"/>
              <a:gd name="connsiteX3" fmla="*/ 1130300 w 6515100"/>
              <a:gd name="connsiteY3" fmla="*/ 2070100 h 2562603"/>
              <a:gd name="connsiteX4" fmla="*/ 0 w 6515100"/>
              <a:gd name="connsiteY4" fmla="*/ 0 h 2562603"/>
              <a:gd name="connsiteX0" fmla="*/ 0 w 6515100"/>
              <a:gd name="connsiteY0" fmla="*/ 0 h 2521480"/>
              <a:gd name="connsiteX1" fmla="*/ 6515100 w 6515100"/>
              <a:gd name="connsiteY1" fmla="*/ 0 h 2521480"/>
              <a:gd name="connsiteX2" fmla="*/ 6515100 w 6515100"/>
              <a:gd name="connsiteY2" fmla="*/ 2298700 h 2521480"/>
              <a:gd name="connsiteX3" fmla="*/ 2209800 w 6515100"/>
              <a:gd name="connsiteY3" fmla="*/ 1384300 h 2521480"/>
              <a:gd name="connsiteX4" fmla="*/ 0 w 6515100"/>
              <a:gd name="connsiteY4" fmla="*/ 0 h 2521480"/>
              <a:gd name="connsiteX0" fmla="*/ 0 w 6515100"/>
              <a:gd name="connsiteY0" fmla="*/ 0 h 2521480"/>
              <a:gd name="connsiteX1" fmla="*/ 6515100 w 6515100"/>
              <a:gd name="connsiteY1" fmla="*/ 0 h 2521480"/>
              <a:gd name="connsiteX2" fmla="*/ 6515100 w 6515100"/>
              <a:gd name="connsiteY2" fmla="*/ 2298700 h 2521480"/>
              <a:gd name="connsiteX3" fmla="*/ 2209800 w 6515100"/>
              <a:gd name="connsiteY3" fmla="*/ 1384300 h 2521480"/>
              <a:gd name="connsiteX4" fmla="*/ 0 w 6515100"/>
              <a:gd name="connsiteY4" fmla="*/ 0 h 2521480"/>
              <a:gd name="connsiteX0" fmla="*/ 0 w 5613400"/>
              <a:gd name="connsiteY0" fmla="*/ 0 h 2521480"/>
              <a:gd name="connsiteX1" fmla="*/ 5613400 w 5613400"/>
              <a:gd name="connsiteY1" fmla="*/ 0 h 2521480"/>
              <a:gd name="connsiteX2" fmla="*/ 5613400 w 5613400"/>
              <a:gd name="connsiteY2" fmla="*/ 2298700 h 2521480"/>
              <a:gd name="connsiteX3" fmla="*/ 1308100 w 5613400"/>
              <a:gd name="connsiteY3" fmla="*/ 1384300 h 2521480"/>
              <a:gd name="connsiteX4" fmla="*/ 0 w 5613400"/>
              <a:gd name="connsiteY4" fmla="*/ 0 h 2521480"/>
              <a:gd name="connsiteX0" fmla="*/ 0 w 5613400"/>
              <a:gd name="connsiteY0" fmla="*/ 0 h 2521480"/>
              <a:gd name="connsiteX1" fmla="*/ 5613400 w 5613400"/>
              <a:gd name="connsiteY1" fmla="*/ 0 h 2521480"/>
              <a:gd name="connsiteX2" fmla="*/ 5613400 w 5613400"/>
              <a:gd name="connsiteY2" fmla="*/ 2298700 h 2521480"/>
              <a:gd name="connsiteX3" fmla="*/ 1308100 w 5613400"/>
              <a:gd name="connsiteY3" fmla="*/ 1384300 h 2521480"/>
              <a:gd name="connsiteX4" fmla="*/ 0 w 5613400"/>
              <a:gd name="connsiteY4" fmla="*/ 0 h 2521480"/>
              <a:gd name="connsiteX0" fmla="*/ 0 w 5613400"/>
              <a:gd name="connsiteY0" fmla="*/ 0 h 2502230"/>
              <a:gd name="connsiteX1" fmla="*/ 5613400 w 5613400"/>
              <a:gd name="connsiteY1" fmla="*/ 0 h 2502230"/>
              <a:gd name="connsiteX2" fmla="*/ 5613400 w 5613400"/>
              <a:gd name="connsiteY2" fmla="*/ 2298700 h 2502230"/>
              <a:gd name="connsiteX3" fmla="*/ 2209800 w 5613400"/>
              <a:gd name="connsiteY3" fmla="*/ 965200 h 2502230"/>
              <a:gd name="connsiteX4" fmla="*/ 0 w 5613400"/>
              <a:gd name="connsiteY4" fmla="*/ 0 h 2502230"/>
              <a:gd name="connsiteX0" fmla="*/ 0 w 5613400"/>
              <a:gd name="connsiteY0" fmla="*/ 0 h 2549404"/>
              <a:gd name="connsiteX1" fmla="*/ 5613400 w 5613400"/>
              <a:gd name="connsiteY1" fmla="*/ 0 h 2549404"/>
              <a:gd name="connsiteX2" fmla="*/ 5613400 w 5613400"/>
              <a:gd name="connsiteY2" fmla="*/ 2298700 h 2549404"/>
              <a:gd name="connsiteX3" fmla="*/ 2209800 w 5613400"/>
              <a:gd name="connsiteY3" fmla="*/ 965200 h 2549404"/>
              <a:gd name="connsiteX4" fmla="*/ 0 w 5613400"/>
              <a:gd name="connsiteY4" fmla="*/ 0 h 2549404"/>
              <a:gd name="connsiteX0" fmla="*/ 0 w 5613400"/>
              <a:gd name="connsiteY0" fmla="*/ 0 h 2549404"/>
              <a:gd name="connsiteX1" fmla="*/ 5613400 w 5613400"/>
              <a:gd name="connsiteY1" fmla="*/ 0 h 2549404"/>
              <a:gd name="connsiteX2" fmla="*/ 5613400 w 5613400"/>
              <a:gd name="connsiteY2" fmla="*/ 2298700 h 2549404"/>
              <a:gd name="connsiteX3" fmla="*/ 2209800 w 5613400"/>
              <a:gd name="connsiteY3" fmla="*/ 965200 h 2549404"/>
              <a:gd name="connsiteX4" fmla="*/ 0 w 5613400"/>
              <a:gd name="connsiteY4" fmla="*/ 0 h 2549404"/>
              <a:gd name="connsiteX0" fmla="*/ 0 w 5613400"/>
              <a:gd name="connsiteY0" fmla="*/ 0 h 2549404"/>
              <a:gd name="connsiteX1" fmla="*/ 5613400 w 5613400"/>
              <a:gd name="connsiteY1" fmla="*/ 0 h 2549404"/>
              <a:gd name="connsiteX2" fmla="*/ 5613400 w 5613400"/>
              <a:gd name="connsiteY2" fmla="*/ 2298700 h 2549404"/>
              <a:gd name="connsiteX3" fmla="*/ 2209800 w 5613400"/>
              <a:gd name="connsiteY3" fmla="*/ 965200 h 2549404"/>
              <a:gd name="connsiteX4" fmla="*/ 0 w 5613400"/>
              <a:gd name="connsiteY4" fmla="*/ 0 h 2549404"/>
              <a:gd name="connsiteX0" fmla="*/ 0 w 5918200"/>
              <a:gd name="connsiteY0" fmla="*/ 0 h 2574804"/>
              <a:gd name="connsiteX1" fmla="*/ 5918200 w 5918200"/>
              <a:gd name="connsiteY1" fmla="*/ 25400 h 2574804"/>
              <a:gd name="connsiteX2" fmla="*/ 5918200 w 5918200"/>
              <a:gd name="connsiteY2" fmla="*/ 2324100 h 2574804"/>
              <a:gd name="connsiteX3" fmla="*/ 2514600 w 5918200"/>
              <a:gd name="connsiteY3" fmla="*/ 990600 h 2574804"/>
              <a:gd name="connsiteX4" fmla="*/ 0 w 5918200"/>
              <a:gd name="connsiteY4" fmla="*/ 0 h 2574804"/>
              <a:gd name="connsiteX0" fmla="*/ 0 w 5918200"/>
              <a:gd name="connsiteY0" fmla="*/ 0 h 2574804"/>
              <a:gd name="connsiteX1" fmla="*/ 5918200 w 5918200"/>
              <a:gd name="connsiteY1" fmla="*/ 25400 h 2574804"/>
              <a:gd name="connsiteX2" fmla="*/ 5918200 w 5918200"/>
              <a:gd name="connsiteY2" fmla="*/ 2324100 h 2574804"/>
              <a:gd name="connsiteX3" fmla="*/ 2514600 w 5918200"/>
              <a:gd name="connsiteY3" fmla="*/ 990600 h 2574804"/>
              <a:gd name="connsiteX4" fmla="*/ 0 w 5918200"/>
              <a:gd name="connsiteY4" fmla="*/ 0 h 2574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8200" h="2574804">
                <a:moveTo>
                  <a:pt x="0" y="0"/>
                </a:moveTo>
                <a:lnTo>
                  <a:pt x="5918200" y="25400"/>
                </a:lnTo>
                <a:lnTo>
                  <a:pt x="5918200" y="2324100"/>
                </a:lnTo>
                <a:cubicBezTo>
                  <a:pt x="4728633" y="3481917"/>
                  <a:pt x="4984750" y="209550"/>
                  <a:pt x="2514600" y="990600"/>
                </a:cubicBezTo>
                <a:cubicBezTo>
                  <a:pt x="692150" y="1797050"/>
                  <a:pt x="412750" y="88265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24EDAA-C8BA-4322-AF92-32D8DABB4B32}"/>
              </a:ext>
            </a:extLst>
          </p:cNvPr>
          <p:cNvSpPr txBox="1"/>
          <p:nvPr/>
        </p:nvSpPr>
        <p:spPr>
          <a:xfrm>
            <a:off x="3524250" y="2157074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1.4" panose="02000506000000020003" pitchFamily="50" charset="0"/>
              </a:rPr>
              <a:t>Pengiriman</a:t>
            </a:r>
            <a:endParaRPr lang="en-US" sz="3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bster 1.4" panose="02000506000000020003" pitchFamily="50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92A4D9-D34D-4533-B8D3-7C1991DE2FFB}"/>
              </a:ext>
            </a:extLst>
          </p:cNvPr>
          <p:cNvSpPr txBox="1"/>
          <p:nvPr/>
        </p:nvSpPr>
        <p:spPr>
          <a:xfrm>
            <a:off x="2292350" y="2712579"/>
            <a:ext cx="760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50" charset="0"/>
              </a:rPr>
              <a:t>Surat Online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BC3A66-9813-4C97-8CE9-FA751738B581}"/>
              </a:ext>
            </a:extLst>
          </p:cNvPr>
          <p:cNvSpPr txBox="1"/>
          <p:nvPr/>
        </p:nvSpPr>
        <p:spPr>
          <a:xfrm>
            <a:off x="3524250" y="3175924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1.4" panose="02000506000000020003" pitchFamily="50" charset="0"/>
              </a:rPr>
              <a:t>Lintas Platform</a:t>
            </a:r>
            <a:endParaRPr lang="en-US" sz="3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obster 1.4" panose="02000506000000020003" pitchFamily="50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8A5360F-09E5-4AD0-8AF3-F223049E3A8A}"/>
              </a:ext>
            </a:extLst>
          </p:cNvPr>
          <p:cNvCxnSpPr>
            <a:cxnSpLocks/>
          </p:cNvCxnSpPr>
          <p:nvPr/>
        </p:nvCxnSpPr>
        <p:spPr>
          <a:xfrm>
            <a:off x="3384658" y="3499091"/>
            <a:ext cx="121049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349DBAA-1207-4ECF-AF04-CC651BA2F4A6}"/>
              </a:ext>
            </a:extLst>
          </p:cNvPr>
          <p:cNvCxnSpPr>
            <a:cxnSpLocks/>
          </p:cNvCxnSpPr>
          <p:nvPr/>
        </p:nvCxnSpPr>
        <p:spPr>
          <a:xfrm>
            <a:off x="7599680" y="3499090"/>
            <a:ext cx="96329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53156E0-9A3C-4150-87DD-4AE9614BEA3A}"/>
              </a:ext>
            </a:extLst>
          </p:cNvPr>
          <p:cNvSpPr/>
          <p:nvPr/>
        </p:nvSpPr>
        <p:spPr>
          <a:xfrm>
            <a:off x="6434993" y="0"/>
            <a:ext cx="5757007" cy="2415055"/>
          </a:xfrm>
          <a:custGeom>
            <a:avLst/>
            <a:gdLst>
              <a:gd name="connsiteX0" fmla="*/ 0 w 5757007"/>
              <a:gd name="connsiteY0" fmla="*/ 0 h 2415055"/>
              <a:gd name="connsiteX1" fmla="*/ 5757007 w 5757007"/>
              <a:gd name="connsiteY1" fmla="*/ 0 h 2415055"/>
              <a:gd name="connsiteX2" fmla="*/ 5757007 w 5757007"/>
              <a:gd name="connsiteY2" fmla="*/ 2242407 h 2415055"/>
              <a:gd name="connsiteX3" fmla="*/ 5737089 w 5757007"/>
              <a:gd name="connsiteY3" fmla="*/ 2260176 h 2415055"/>
              <a:gd name="connsiteX4" fmla="*/ 2440903 w 5757007"/>
              <a:gd name="connsiteY4" fmla="*/ 830851 h 2415055"/>
              <a:gd name="connsiteX5" fmla="*/ 78108 w 5757007"/>
              <a:gd name="connsiteY5" fmla="*/ 169310 h 241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57007" h="2415055">
                <a:moveTo>
                  <a:pt x="0" y="0"/>
                </a:moveTo>
                <a:lnTo>
                  <a:pt x="5757007" y="0"/>
                </a:lnTo>
                <a:lnTo>
                  <a:pt x="5757007" y="2242407"/>
                </a:lnTo>
                <a:lnTo>
                  <a:pt x="5737089" y="2260176"/>
                </a:lnTo>
                <a:cubicBezTo>
                  <a:pt x="4668281" y="3121604"/>
                  <a:pt x="4833861" y="74209"/>
                  <a:pt x="2440903" y="830851"/>
                </a:cubicBezTo>
                <a:cubicBezTo>
                  <a:pt x="846260" y="1536495"/>
                  <a:pt x="433014" y="924613"/>
                  <a:pt x="78108" y="16931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3C05C34-3ADD-4A0D-A26F-4E57A3A87EA9}"/>
              </a:ext>
            </a:extLst>
          </p:cNvPr>
          <p:cNvSpPr/>
          <p:nvPr/>
        </p:nvSpPr>
        <p:spPr>
          <a:xfrm>
            <a:off x="0" y="2157074"/>
            <a:ext cx="6566855" cy="4700925"/>
          </a:xfrm>
          <a:custGeom>
            <a:avLst/>
            <a:gdLst>
              <a:gd name="connsiteX0" fmla="*/ 401611 w 6566855"/>
              <a:gd name="connsiteY0" fmla="*/ 186 h 4700925"/>
              <a:gd name="connsiteX1" fmla="*/ 1845959 w 6566855"/>
              <a:gd name="connsiteY1" fmla="*/ 2124370 h 4700925"/>
              <a:gd name="connsiteX2" fmla="*/ 3758291 w 6566855"/>
              <a:gd name="connsiteY2" fmla="*/ 3285033 h 4700925"/>
              <a:gd name="connsiteX3" fmla="*/ 6566855 w 6566855"/>
              <a:gd name="connsiteY3" fmla="*/ 4575213 h 4700925"/>
              <a:gd name="connsiteX4" fmla="*/ 6562789 w 6566855"/>
              <a:gd name="connsiteY4" fmla="*/ 4700925 h 4700925"/>
              <a:gd name="connsiteX5" fmla="*/ 0 w 6566855"/>
              <a:gd name="connsiteY5" fmla="*/ 4700925 h 4700925"/>
              <a:gd name="connsiteX6" fmla="*/ 0 w 6566855"/>
              <a:gd name="connsiteY6" fmla="*/ 137738 h 4700925"/>
              <a:gd name="connsiteX7" fmla="*/ 10096 w 6566855"/>
              <a:gd name="connsiteY7" fmla="*/ 126609 h 4700925"/>
              <a:gd name="connsiteX8" fmla="*/ 401611 w 6566855"/>
              <a:gd name="connsiteY8" fmla="*/ 186 h 47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66855" h="4700925">
                <a:moveTo>
                  <a:pt x="401611" y="186"/>
                </a:moveTo>
                <a:cubicBezTo>
                  <a:pt x="1137681" y="-14362"/>
                  <a:pt x="2280632" y="828987"/>
                  <a:pt x="1845959" y="2124370"/>
                </a:cubicBezTo>
                <a:cubicBezTo>
                  <a:pt x="1112714" y="3981432"/>
                  <a:pt x="2861079" y="3574278"/>
                  <a:pt x="3758291" y="3285033"/>
                </a:cubicBezTo>
                <a:cubicBezTo>
                  <a:pt x="5707239" y="2541887"/>
                  <a:pt x="6534816" y="3788995"/>
                  <a:pt x="6566855" y="4575213"/>
                </a:cubicBezTo>
                <a:lnTo>
                  <a:pt x="6562789" y="4700925"/>
                </a:lnTo>
                <a:lnTo>
                  <a:pt x="0" y="4700925"/>
                </a:lnTo>
                <a:lnTo>
                  <a:pt x="0" y="137738"/>
                </a:lnTo>
                <a:lnTo>
                  <a:pt x="10096" y="126609"/>
                </a:lnTo>
                <a:cubicBezTo>
                  <a:pt x="110405" y="44129"/>
                  <a:pt x="247036" y="3241"/>
                  <a:pt x="401611" y="186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Block Arc 51">
            <a:extLst>
              <a:ext uri="{FF2B5EF4-FFF2-40B4-BE49-F238E27FC236}">
                <a16:creationId xmlns:a16="http://schemas.microsoft.com/office/drawing/2014/main" id="{6570C8F0-D81C-41FB-AB54-01E7438D086C}"/>
              </a:ext>
            </a:extLst>
          </p:cNvPr>
          <p:cNvSpPr/>
          <p:nvPr/>
        </p:nvSpPr>
        <p:spPr>
          <a:xfrm>
            <a:off x="2900304" y="6260637"/>
            <a:ext cx="1155329" cy="1155329"/>
          </a:xfrm>
          <a:prstGeom prst="blockArc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Block Arc 52">
            <a:extLst>
              <a:ext uri="{FF2B5EF4-FFF2-40B4-BE49-F238E27FC236}">
                <a16:creationId xmlns:a16="http://schemas.microsoft.com/office/drawing/2014/main" id="{AD85A355-032F-4EA3-BB10-3BC900E83D5D}"/>
              </a:ext>
            </a:extLst>
          </p:cNvPr>
          <p:cNvSpPr/>
          <p:nvPr/>
        </p:nvSpPr>
        <p:spPr>
          <a:xfrm rot="10800000">
            <a:off x="10648951" y="-603064"/>
            <a:ext cx="1155329" cy="1155329"/>
          </a:xfrm>
          <a:prstGeom prst="blockArc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CB815EFA-5E3E-4BDA-ACEC-060633611A5E}"/>
              </a:ext>
            </a:extLst>
          </p:cNvPr>
          <p:cNvSpPr/>
          <p:nvPr/>
        </p:nvSpPr>
        <p:spPr>
          <a:xfrm>
            <a:off x="9363295" y="4612154"/>
            <a:ext cx="1863320" cy="1606310"/>
          </a:xfrm>
          <a:custGeom>
            <a:avLst/>
            <a:gdLst>
              <a:gd name="connsiteX0" fmla="*/ 0 w 1863320"/>
              <a:gd name="connsiteY0" fmla="*/ 1606310 h 1606310"/>
              <a:gd name="connsiteX1" fmla="*/ 931660 w 1863320"/>
              <a:gd name="connsiteY1" fmla="*/ 0 h 1606310"/>
              <a:gd name="connsiteX2" fmla="*/ 1863320 w 1863320"/>
              <a:gd name="connsiteY2" fmla="*/ 1606310 h 1606310"/>
              <a:gd name="connsiteX3" fmla="*/ 0 w 1863320"/>
              <a:gd name="connsiteY3" fmla="*/ 1606310 h 1606310"/>
              <a:gd name="connsiteX0" fmla="*/ 0 w 1863320"/>
              <a:gd name="connsiteY0" fmla="*/ 1606310 h 1606310"/>
              <a:gd name="connsiteX1" fmla="*/ 1376160 w 1863320"/>
              <a:gd name="connsiteY1" fmla="*/ 0 h 1606310"/>
              <a:gd name="connsiteX2" fmla="*/ 1863320 w 1863320"/>
              <a:gd name="connsiteY2" fmla="*/ 1606310 h 1606310"/>
              <a:gd name="connsiteX3" fmla="*/ 0 w 1863320"/>
              <a:gd name="connsiteY3" fmla="*/ 1606310 h 1606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3320" h="1606310">
                <a:moveTo>
                  <a:pt x="0" y="1606310"/>
                </a:moveTo>
                <a:lnTo>
                  <a:pt x="1376160" y="0"/>
                </a:lnTo>
                <a:lnTo>
                  <a:pt x="1863320" y="1606310"/>
                </a:lnTo>
                <a:lnTo>
                  <a:pt x="0" y="160631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53">
            <a:extLst>
              <a:ext uri="{FF2B5EF4-FFF2-40B4-BE49-F238E27FC236}">
                <a16:creationId xmlns:a16="http://schemas.microsoft.com/office/drawing/2014/main" id="{3E1D3B6C-BA42-478F-BE47-4774877F930D}"/>
              </a:ext>
            </a:extLst>
          </p:cNvPr>
          <p:cNvSpPr/>
          <p:nvPr/>
        </p:nvSpPr>
        <p:spPr>
          <a:xfrm>
            <a:off x="9052582" y="4721233"/>
            <a:ext cx="1863320" cy="1606310"/>
          </a:xfrm>
          <a:custGeom>
            <a:avLst/>
            <a:gdLst>
              <a:gd name="connsiteX0" fmla="*/ 0 w 1863320"/>
              <a:gd name="connsiteY0" fmla="*/ 1606310 h 1606310"/>
              <a:gd name="connsiteX1" fmla="*/ 931660 w 1863320"/>
              <a:gd name="connsiteY1" fmla="*/ 0 h 1606310"/>
              <a:gd name="connsiteX2" fmla="*/ 1863320 w 1863320"/>
              <a:gd name="connsiteY2" fmla="*/ 1606310 h 1606310"/>
              <a:gd name="connsiteX3" fmla="*/ 0 w 1863320"/>
              <a:gd name="connsiteY3" fmla="*/ 1606310 h 1606310"/>
              <a:gd name="connsiteX0" fmla="*/ 0 w 1863320"/>
              <a:gd name="connsiteY0" fmla="*/ 1606310 h 1606310"/>
              <a:gd name="connsiteX1" fmla="*/ 1376160 w 1863320"/>
              <a:gd name="connsiteY1" fmla="*/ 0 h 1606310"/>
              <a:gd name="connsiteX2" fmla="*/ 1863320 w 1863320"/>
              <a:gd name="connsiteY2" fmla="*/ 1606310 h 1606310"/>
              <a:gd name="connsiteX3" fmla="*/ 0 w 1863320"/>
              <a:gd name="connsiteY3" fmla="*/ 1606310 h 1606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3320" h="1606310">
                <a:moveTo>
                  <a:pt x="0" y="1606310"/>
                </a:moveTo>
                <a:lnTo>
                  <a:pt x="1376160" y="0"/>
                </a:lnTo>
                <a:lnTo>
                  <a:pt x="1863320" y="1606310"/>
                </a:lnTo>
                <a:lnTo>
                  <a:pt x="0" y="160631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8DF5AEB-BEB9-4F28-8850-2C5BABDC8247}"/>
              </a:ext>
            </a:extLst>
          </p:cNvPr>
          <p:cNvGrpSpPr/>
          <p:nvPr/>
        </p:nvGrpSpPr>
        <p:grpSpPr>
          <a:xfrm>
            <a:off x="355603" y="2703287"/>
            <a:ext cx="1194725" cy="1194725"/>
            <a:chOff x="355603" y="2703287"/>
            <a:chExt cx="1194725" cy="1194725"/>
          </a:xfrm>
        </p:grpSpPr>
        <p:sp>
          <p:nvSpPr>
            <p:cNvPr id="51" name="Circle: Hollow 50">
              <a:extLst>
                <a:ext uri="{FF2B5EF4-FFF2-40B4-BE49-F238E27FC236}">
                  <a16:creationId xmlns:a16="http://schemas.microsoft.com/office/drawing/2014/main" id="{51E59C94-556E-414D-85B4-8F051A31350A}"/>
                </a:ext>
              </a:extLst>
            </p:cNvPr>
            <p:cNvSpPr/>
            <p:nvPr/>
          </p:nvSpPr>
          <p:spPr>
            <a:xfrm>
              <a:off x="355603" y="2703287"/>
              <a:ext cx="1194725" cy="1194725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Circle: Hollow 55">
              <a:extLst>
                <a:ext uri="{FF2B5EF4-FFF2-40B4-BE49-F238E27FC236}">
                  <a16:creationId xmlns:a16="http://schemas.microsoft.com/office/drawing/2014/main" id="{6BFA63C6-9779-411C-8833-AF04B6A1429E}"/>
                </a:ext>
              </a:extLst>
            </p:cNvPr>
            <p:cNvSpPr/>
            <p:nvPr/>
          </p:nvSpPr>
          <p:spPr>
            <a:xfrm>
              <a:off x="455608" y="2802404"/>
              <a:ext cx="994360" cy="994360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Circle: Hollow 56">
              <a:extLst>
                <a:ext uri="{FF2B5EF4-FFF2-40B4-BE49-F238E27FC236}">
                  <a16:creationId xmlns:a16="http://schemas.microsoft.com/office/drawing/2014/main" id="{3387AAE1-49AC-4094-9C14-A6F7FB1AFCF0}"/>
                </a:ext>
              </a:extLst>
            </p:cNvPr>
            <p:cNvSpPr/>
            <p:nvPr/>
          </p:nvSpPr>
          <p:spPr>
            <a:xfrm>
              <a:off x="544145" y="2878604"/>
              <a:ext cx="841960" cy="841960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Circle: Hollow 57">
              <a:extLst>
                <a:ext uri="{FF2B5EF4-FFF2-40B4-BE49-F238E27FC236}">
                  <a16:creationId xmlns:a16="http://schemas.microsoft.com/office/drawing/2014/main" id="{4635D8B1-3A8A-4B91-BFA4-7168B8B5E6BA}"/>
                </a:ext>
              </a:extLst>
            </p:cNvPr>
            <p:cNvSpPr/>
            <p:nvPr/>
          </p:nvSpPr>
          <p:spPr>
            <a:xfrm>
              <a:off x="825942" y="3150635"/>
              <a:ext cx="278365" cy="278365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E6AC1B-F6FB-4EB1-A6B7-75013C21BC35}"/>
              </a:ext>
            </a:extLst>
          </p:cNvPr>
          <p:cNvGrpSpPr/>
          <p:nvPr/>
        </p:nvGrpSpPr>
        <p:grpSpPr>
          <a:xfrm>
            <a:off x="250718" y="5034034"/>
            <a:ext cx="484084" cy="450118"/>
            <a:chOff x="250718" y="5034034"/>
            <a:chExt cx="484084" cy="45011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8763A06-A8B9-40F9-891E-B8BFD3656296}"/>
                </a:ext>
              </a:extLst>
            </p:cNvPr>
            <p:cNvGrpSpPr/>
            <p:nvPr/>
          </p:nvGrpSpPr>
          <p:grpSpPr>
            <a:xfrm>
              <a:off x="254000" y="5034034"/>
              <a:ext cx="477520" cy="95632"/>
              <a:chOff x="254000" y="5034034"/>
              <a:chExt cx="1045966" cy="209474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50A564F-770C-4304-BFC9-607422623009}"/>
                  </a:ext>
                </a:extLst>
              </p:cNvPr>
              <p:cNvSpPr/>
              <p:nvPr/>
            </p:nvSpPr>
            <p:spPr>
              <a:xfrm>
                <a:off x="254000" y="5041900"/>
                <a:ext cx="201608" cy="2016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19CB84E-923B-4E4C-9E16-45F59073F7B4}"/>
                  </a:ext>
                </a:extLst>
              </p:cNvPr>
              <p:cNvSpPr/>
              <p:nvPr/>
            </p:nvSpPr>
            <p:spPr>
              <a:xfrm>
                <a:off x="544145" y="5041900"/>
                <a:ext cx="201608" cy="2016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BED1C18-3682-4112-9D31-331C19E4BD1F}"/>
                  </a:ext>
                </a:extLst>
              </p:cNvPr>
              <p:cNvSpPr/>
              <p:nvPr/>
            </p:nvSpPr>
            <p:spPr>
              <a:xfrm>
                <a:off x="825148" y="5034034"/>
                <a:ext cx="201608" cy="2016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C0DA131-C48B-4807-BEFC-E3DDB4F78195}"/>
                  </a:ext>
                </a:extLst>
              </p:cNvPr>
              <p:cNvSpPr/>
              <p:nvPr/>
            </p:nvSpPr>
            <p:spPr>
              <a:xfrm>
                <a:off x="1098358" y="5034034"/>
                <a:ext cx="201608" cy="2016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AA21E8B-0BC3-40BD-A38C-57253BCE451E}"/>
                </a:ext>
              </a:extLst>
            </p:cNvPr>
            <p:cNvGrpSpPr/>
            <p:nvPr/>
          </p:nvGrpSpPr>
          <p:grpSpPr>
            <a:xfrm>
              <a:off x="257282" y="5155658"/>
              <a:ext cx="477520" cy="95632"/>
              <a:chOff x="254000" y="5034034"/>
              <a:chExt cx="1045966" cy="20947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DB89644-4027-41FA-BC0F-011E4EEA06FF}"/>
                  </a:ext>
                </a:extLst>
              </p:cNvPr>
              <p:cNvSpPr/>
              <p:nvPr/>
            </p:nvSpPr>
            <p:spPr>
              <a:xfrm>
                <a:off x="254000" y="5041900"/>
                <a:ext cx="201608" cy="2016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1772C21-AEF9-4AB7-BF26-82051F25E966}"/>
                  </a:ext>
                </a:extLst>
              </p:cNvPr>
              <p:cNvSpPr/>
              <p:nvPr/>
            </p:nvSpPr>
            <p:spPr>
              <a:xfrm>
                <a:off x="544145" y="5041900"/>
                <a:ext cx="201608" cy="2016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2AC31C8-2922-4D9A-8832-F394F98F4F41}"/>
                  </a:ext>
                </a:extLst>
              </p:cNvPr>
              <p:cNvSpPr/>
              <p:nvPr/>
            </p:nvSpPr>
            <p:spPr>
              <a:xfrm>
                <a:off x="825148" y="5034034"/>
                <a:ext cx="201608" cy="2016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9A76387-1854-4BB5-8AFB-0AFEE15AD570}"/>
                  </a:ext>
                </a:extLst>
              </p:cNvPr>
              <p:cNvSpPr/>
              <p:nvPr/>
            </p:nvSpPr>
            <p:spPr>
              <a:xfrm>
                <a:off x="1098358" y="5034034"/>
                <a:ext cx="201608" cy="2016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37AFA7-9320-44AD-BF1C-74F6230D614D}"/>
                </a:ext>
              </a:extLst>
            </p:cNvPr>
            <p:cNvGrpSpPr/>
            <p:nvPr/>
          </p:nvGrpSpPr>
          <p:grpSpPr>
            <a:xfrm>
              <a:off x="250718" y="5266896"/>
              <a:ext cx="477520" cy="95632"/>
              <a:chOff x="254000" y="5034034"/>
              <a:chExt cx="1045966" cy="209474"/>
            </a:xfrm>
            <a:solidFill>
              <a:schemeClr val="accent2"/>
            </a:solidFill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5494516-7684-40C0-8B47-4A51933B6FC7}"/>
                  </a:ext>
                </a:extLst>
              </p:cNvPr>
              <p:cNvSpPr/>
              <p:nvPr/>
            </p:nvSpPr>
            <p:spPr>
              <a:xfrm>
                <a:off x="254000" y="5041900"/>
                <a:ext cx="201608" cy="2016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193B262-62A6-4B0E-BC54-6288FA4F1D40}"/>
                  </a:ext>
                </a:extLst>
              </p:cNvPr>
              <p:cNvSpPr/>
              <p:nvPr/>
            </p:nvSpPr>
            <p:spPr>
              <a:xfrm>
                <a:off x="544145" y="5041900"/>
                <a:ext cx="201608" cy="2016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041538-9887-4F87-8AAF-39DD53688C53}"/>
                  </a:ext>
                </a:extLst>
              </p:cNvPr>
              <p:cNvSpPr/>
              <p:nvPr/>
            </p:nvSpPr>
            <p:spPr>
              <a:xfrm>
                <a:off x="825148" y="5034034"/>
                <a:ext cx="201608" cy="2016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91CA602-809A-48CD-AD72-8CCCA3D5FA53}"/>
                  </a:ext>
                </a:extLst>
              </p:cNvPr>
              <p:cNvSpPr/>
              <p:nvPr/>
            </p:nvSpPr>
            <p:spPr>
              <a:xfrm>
                <a:off x="1098358" y="5034034"/>
                <a:ext cx="201608" cy="2016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3184F75-47F8-4D1D-9637-81316D30251E}"/>
                </a:ext>
              </a:extLst>
            </p:cNvPr>
            <p:cNvGrpSpPr/>
            <p:nvPr/>
          </p:nvGrpSpPr>
          <p:grpSpPr>
            <a:xfrm>
              <a:off x="254000" y="5388520"/>
              <a:ext cx="477520" cy="95632"/>
              <a:chOff x="254000" y="5034034"/>
              <a:chExt cx="1045966" cy="209474"/>
            </a:xfrm>
            <a:solidFill>
              <a:schemeClr val="accent2"/>
            </a:solidFill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6888679-2E34-413A-94CA-A6596DBCC696}"/>
                  </a:ext>
                </a:extLst>
              </p:cNvPr>
              <p:cNvSpPr/>
              <p:nvPr/>
            </p:nvSpPr>
            <p:spPr>
              <a:xfrm>
                <a:off x="254000" y="5041900"/>
                <a:ext cx="201608" cy="2016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4EC3264A-31CA-4EE7-90F8-A4E4B76FC750}"/>
                  </a:ext>
                </a:extLst>
              </p:cNvPr>
              <p:cNvSpPr/>
              <p:nvPr/>
            </p:nvSpPr>
            <p:spPr>
              <a:xfrm>
                <a:off x="544145" y="5041900"/>
                <a:ext cx="201608" cy="2016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62DCB52-A0C2-4AD7-B766-C5B439568B8B}"/>
                  </a:ext>
                </a:extLst>
              </p:cNvPr>
              <p:cNvSpPr/>
              <p:nvPr/>
            </p:nvSpPr>
            <p:spPr>
              <a:xfrm>
                <a:off x="825148" y="5034034"/>
                <a:ext cx="201608" cy="2016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9DF5B06-0993-466A-917A-ABACC2B75AE2}"/>
                  </a:ext>
                </a:extLst>
              </p:cNvPr>
              <p:cNvSpPr/>
              <p:nvPr/>
            </p:nvSpPr>
            <p:spPr>
              <a:xfrm>
                <a:off x="1098358" y="5034034"/>
                <a:ext cx="201608" cy="2016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" name="Multiplication Sign 79">
            <a:extLst>
              <a:ext uri="{FF2B5EF4-FFF2-40B4-BE49-F238E27FC236}">
                <a16:creationId xmlns:a16="http://schemas.microsoft.com/office/drawing/2014/main" id="{B997E8F8-14B3-450A-AE2E-26BB43C691A3}"/>
              </a:ext>
            </a:extLst>
          </p:cNvPr>
          <p:cNvSpPr/>
          <p:nvPr/>
        </p:nvSpPr>
        <p:spPr>
          <a:xfrm>
            <a:off x="1193800" y="5905500"/>
            <a:ext cx="422043" cy="422043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Sign 80">
            <a:extLst>
              <a:ext uri="{FF2B5EF4-FFF2-40B4-BE49-F238E27FC236}">
                <a16:creationId xmlns:a16="http://schemas.microsoft.com/office/drawing/2014/main" id="{4BBF5A0E-4148-40E8-89D8-D4FC77C8191F}"/>
              </a:ext>
            </a:extLst>
          </p:cNvPr>
          <p:cNvSpPr/>
          <p:nvPr/>
        </p:nvSpPr>
        <p:spPr>
          <a:xfrm>
            <a:off x="8039333" y="152067"/>
            <a:ext cx="422043" cy="422043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07BDE5EA-3711-40B0-BD2E-0593DE25025B}"/>
              </a:ext>
            </a:extLst>
          </p:cNvPr>
          <p:cNvSpPr/>
          <p:nvPr/>
        </p:nvSpPr>
        <p:spPr>
          <a:xfrm>
            <a:off x="11462947" y="5010358"/>
            <a:ext cx="422043" cy="422043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F57B4F9-4E9E-48A2-8058-C73954102E91}"/>
              </a:ext>
            </a:extLst>
          </p:cNvPr>
          <p:cNvSpPr txBox="1"/>
          <p:nvPr/>
        </p:nvSpPr>
        <p:spPr>
          <a:xfrm>
            <a:off x="3820206" y="3677785"/>
            <a:ext cx="455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DPRD </a:t>
            </a:r>
            <a:r>
              <a:rPr lang="en-US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Bangkalan</a:t>
            </a:r>
            <a:endParaRPr lang="en-US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44FC38E-884D-4F4D-AEFA-5E33AEBF0E89}"/>
              </a:ext>
            </a:extLst>
          </p:cNvPr>
          <p:cNvGrpSpPr/>
          <p:nvPr/>
        </p:nvGrpSpPr>
        <p:grpSpPr>
          <a:xfrm>
            <a:off x="4688467" y="4769203"/>
            <a:ext cx="685797" cy="685797"/>
            <a:chOff x="355603" y="2703287"/>
            <a:chExt cx="1194725" cy="1194725"/>
          </a:xfrm>
        </p:grpSpPr>
        <p:sp>
          <p:nvSpPr>
            <p:cNvPr id="87" name="Circle: Hollow 86">
              <a:extLst>
                <a:ext uri="{FF2B5EF4-FFF2-40B4-BE49-F238E27FC236}">
                  <a16:creationId xmlns:a16="http://schemas.microsoft.com/office/drawing/2014/main" id="{32893887-591D-4E14-8225-616311103D3B}"/>
                </a:ext>
              </a:extLst>
            </p:cNvPr>
            <p:cNvSpPr/>
            <p:nvPr/>
          </p:nvSpPr>
          <p:spPr>
            <a:xfrm>
              <a:off x="355603" y="2703287"/>
              <a:ext cx="1194725" cy="1194725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8" name="Circle: Hollow 87">
              <a:extLst>
                <a:ext uri="{FF2B5EF4-FFF2-40B4-BE49-F238E27FC236}">
                  <a16:creationId xmlns:a16="http://schemas.microsoft.com/office/drawing/2014/main" id="{D7E4B7D7-EA60-4098-9480-345B4E07AD08}"/>
                </a:ext>
              </a:extLst>
            </p:cNvPr>
            <p:cNvSpPr/>
            <p:nvPr/>
          </p:nvSpPr>
          <p:spPr>
            <a:xfrm>
              <a:off x="455608" y="2802404"/>
              <a:ext cx="994360" cy="994360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Circle: Hollow 88">
              <a:extLst>
                <a:ext uri="{FF2B5EF4-FFF2-40B4-BE49-F238E27FC236}">
                  <a16:creationId xmlns:a16="http://schemas.microsoft.com/office/drawing/2014/main" id="{4876CD23-B868-4821-A078-40010D65C3D1}"/>
                </a:ext>
              </a:extLst>
            </p:cNvPr>
            <p:cNvSpPr/>
            <p:nvPr/>
          </p:nvSpPr>
          <p:spPr>
            <a:xfrm>
              <a:off x="544145" y="2878604"/>
              <a:ext cx="841960" cy="841960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0" name="Circle: Hollow 89">
              <a:extLst>
                <a:ext uri="{FF2B5EF4-FFF2-40B4-BE49-F238E27FC236}">
                  <a16:creationId xmlns:a16="http://schemas.microsoft.com/office/drawing/2014/main" id="{581E37BA-EBE0-48A6-B7DB-B04A09516F1E}"/>
                </a:ext>
              </a:extLst>
            </p:cNvPr>
            <p:cNvSpPr/>
            <p:nvPr/>
          </p:nvSpPr>
          <p:spPr>
            <a:xfrm>
              <a:off x="825942" y="3150635"/>
              <a:ext cx="278365" cy="278365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D3ADCA5-24DB-4F15-B2AF-15481B76F413}"/>
              </a:ext>
            </a:extLst>
          </p:cNvPr>
          <p:cNvGrpSpPr/>
          <p:nvPr/>
        </p:nvGrpSpPr>
        <p:grpSpPr>
          <a:xfrm>
            <a:off x="11407562" y="6115902"/>
            <a:ext cx="685797" cy="685797"/>
            <a:chOff x="355603" y="2703287"/>
            <a:chExt cx="1194725" cy="1194725"/>
          </a:xfrm>
        </p:grpSpPr>
        <p:sp>
          <p:nvSpPr>
            <p:cNvPr id="92" name="Circle: Hollow 91">
              <a:extLst>
                <a:ext uri="{FF2B5EF4-FFF2-40B4-BE49-F238E27FC236}">
                  <a16:creationId xmlns:a16="http://schemas.microsoft.com/office/drawing/2014/main" id="{91F4839C-6BD5-432E-84BE-71720C2D0A79}"/>
                </a:ext>
              </a:extLst>
            </p:cNvPr>
            <p:cNvSpPr/>
            <p:nvPr/>
          </p:nvSpPr>
          <p:spPr>
            <a:xfrm>
              <a:off x="355603" y="2703287"/>
              <a:ext cx="1194725" cy="1194725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3" name="Circle: Hollow 92">
              <a:extLst>
                <a:ext uri="{FF2B5EF4-FFF2-40B4-BE49-F238E27FC236}">
                  <a16:creationId xmlns:a16="http://schemas.microsoft.com/office/drawing/2014/main" id="{EA807305-143A-4E76-B96E-D00CDF993ACD}"/>
                </a:ext>
              </a:extLst>
            </p:cNvPr>
            <p:cNvSpPr/>
            <p:nvPr/>
          </p:nvSpPr>
          <p:spPr>
            <a:xfrm>
              <a:off x="455608" y="2802404"/>
              <a:ext cx="994360" cy="994360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Circle: Hollow 93">
              <a:extLst>
                <a:ext uri="{FF2B5EF4-FFF2-40B4-BE49-F238E27FC236}">
                  <a16:creationId xmlns:a16="http://schemas.microsoft.com/office/drawing/2014/main" id="{BB896BB4-90D8-47E2-882A-BE0324875074}"/>
                </a:ext>
              </a:extLst>
            </p:cNvPr>
            <p:cNvSpPr/>
            <p:nvPr/>
          </p:nvSpPr>
          <p:spPr>
            <a:xfrm>
              <a:off x="544145" y="2878604"/>
              <a:ext cx="841960" cy="841960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5" name="Circle: Hollow 94">
              <a:extLst>
                <a:ext uri="{FF2B5EF4-FFF2-40B4-BE49-F238E27FC236}">
                  <a16:creationId xmlns:a16="http://schemas.microsoft.com/office/drawing/2014/main" id="{99AB3D4B-6856-4ABD-8B78-3757BB457876}"/>
                </a:ext>
              </a:extLst>
            </p:cNvPr>
            <p:cNvSpPr/>
            <p:nvPr/>
          </p:nvSpPr>
          <p:spPr>
            <a:xfrm>
              <a:off x="825942" y="3150635"/>
              <a:ext cx="278365" cy="278365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8C28D60-9776-9E0C-9369-0A497EB33D67}"/>
              </a:ext>
            </a:extLst>
          </p:cNvPr>
          <p:cNvSpPr/>
          <p:nvPr/>
        </p:nvSpPr>
        <p:spPr>
          <a:xfrm>
            <a:off x="326335" y="-1157468"/>
            <a:ext cx="11667281" cy="1095808"/>
          </a:xfrm>
          <a:prstGeom prst="rect">
            <a:avLst/>
          </a:prstGeom>
          <a:solidFill>
            <a:srgbClr val="4C0339"/>
          </a:solidFill>
          <a:ln>
            <a:solidFill>
              <a:srgbClr val="4C0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14411-1B2B-8AF9-F778-727662532800}"/>
              </a:ext>
            </a:extLst>
          </p:cNvPr>
          <p:cNvSpPr txBox="1"/>
          <p:nvPr/>
        </p:nvSpPr>
        <p:spPr>
          <a:xfrm>
            <a:off x="1673248" y="5931236"/>
            <a:ext cx="430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https://giraldonainggolan.blogspot.com/</a:t>
            </a:r>
          </a:p>
        </p:txBody>
      </p:sp>
    </p:spTree>
    <p:extLst>
      <p:ext uri="{BB962C8B-B14F-4D97-AF65-F5344CB8AC3E}">
        <p14:creationId xmlns:p14="http://schemas.microsoft.com/office/powerpoint/2010/main" val="8620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5632FAB-2E01-1A90-92DD-37D2E99D7E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6" b="7836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6B44D6-5F5F-0B4B-1706-98F18E6F7870}"/>
              </a:ext>
            </a:extLst>
          </p:cNvPr>
          <p:cNvSpPr/>
          <p:nvPr/>
        </p:nvSpPr>
        <p:spPr>
          <a:xfrm>
            <a:off x="0" y="0"/>
            <a:ext cx="12192000" cy="6978316"/>
          </a:xfrm>
          <a:prstGeom prst="rect">
            <a:avLst/>
          </a:prstGeom>
          <a:solidFill>
            <a:schemeClr val="accent5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BAE4103-A2EE-F68D-CA6C-6380442BCF39}"/>
              </a:ext>
            </a:extLst>
          </p:cNvPr>
          <p:cNvSpPr/>
          <p:nvPr/>
        </p:nvSpPr>
        <p:spPr>
          <a:xfrm>
            <a:off x="1" y="2"/>
            <a:ext cx="8839199" cy="6946231"/>
          </a:xfrm>
          <a:custGeom>
            <a:avLst/>
            <a:gdLst>
              <a:gd name="connsiteX0" fmla="*/ 0 w 10603831"/>
              <a:gd name="connsiteY0" fmla="*/ 0 h 6946231"/>
              <a:gd name="connsiteX1" fmla="*/ 5085347 w 10603831"/>
              <a:gd name="connsiteY1" fmla="*/ 0 h 6946231"/>
              <a:gd name="connsiteX2" fmla="*/ 7427495 w 10603831"/>
              <a:gd name="connsiteY2" fmla="*/ 0 h 6946231"/>
              <a:gd name="connsiteX3" fmla="*/ 8165431 w 10603831"/>
              <a:gd name="connsiteY3" fmla="*/ 0 h 6946231"/>
              <a:gd name="connsiteX4" fmla="*/ 8614610 w 10603831"/>
              <a:gd name="connsiteY4" fmla="*/ 449179 h 6946231"/>
              <a:gd name="connsiteX5" fmla="*/ 8255957 w 10603831"/>
              <a:gd name="connsiteY5" fmla="*/ 889232 h 6946231"/>
              <a:gd name="connsiteX6" fmla="*/ 8165432 w 10603831"/>
              <a:gd name="connsiteY6" fmla="*/ 898358 h 6946231"/>
              <a:gd name="connsiteX7" fmla="*/ 9954126 w 10603831"/>
              <a:gd name="connsiteY7" fmla="*/ 898358 h 6946231"/>
              <a:gd name="connsiteX8" fmla="*/ 10403305 w 10603831"/>
              <a:gd name="connsiteY8" fmla="*/ 1347537 h 6946231"/>
              <a:gd name="connsiteX9" fmla="*/ 9954126 w 10603831"/>
              <a:gd name="connsiteY9" fmla="*/ 1796716 h 6946231"/>
              <a:gd name="connsiteX10" fmla="*/ 8029027 w 10603831"/>
              <a:gd name="connsiteY10" fmla="*/ 1796716 h 6946231"/>
              <a:gd name="connsiteX11" fmla="*/ 8081694 w 10603831"/>
              <a:gd name="connsiteY11" fmla="*/ 1825302 h 6946231"/>
              <a:gd name="connsiteX12" fmla="*/ 8279732 w 10603831"/>
              <a:gd name="connsiteY12" fmla="*/ 2197769 h 6946231"/>
              <a:gd name="connsiteX13" fmla="*/ 8005394 w 10603831"/>
              <a:gd name="connsiteY13" fmla="*/ 2611649 h 6946231"/>
              <a:gd name="connsiteX14" fmla="*/ 7995041 w 10603831"/>
              <a:gd name="connsiteY14" fmla="*/ 2614863 h 6946231"/>
              <a:gd name="connsiteX15" fmla="*/ 8718885 w 10603831"/>
              <a:gd name="connsiteY15" fmla="*/ 2614863 h 6946231"/>
              <a:gd name="connsiteX16" fmla="*/ 9168064 w 10603831"/>
              <a:gd name="connsiteY16" fmla="*/ 3064042 h 6946231"/>
              <a:gd name="connsiteX17" fmla="*/ 9036503 w 10603831"/>
              <a:gd name="connsiteY17" fmla="*/ 3381659 h 6946231"/>
              <a:gd name="connsiteX18" fmla="*/ 8974265 w 10603831"/>
              <a:gd name="connsiteY18" fmla="*/ 3433009 h 6946231"/>
              <a:gd name="connsiteX19" fmla="*/ 9697452 w 10603831"/>
              <a:gd name="connsiteY19" fmla="*/ 3433009 h 6946231"/>
              <a:gd name="connsiteX20" fmla="*/ 10146631 w 10603831"/>
              <a:gd name="connsiteY20" fmla="*/ 3882188 h 6946231"/>
              <a:gd name="connsiteX21" fmla="*/ 9697452 w 10603831"/>
              <a:gd name="connsiteY21" fmla="*/ 4331367 h 6946231"/>
              <a:gd name="connsiteX22" fmla="*/ 8366468 w 10603831"/>
              <a:gd name="connsiteY22" fmla="*/ 4331367 h 6946231"/>
              <a:gd name="connsiteX23" fmla="*/ 8428503 w 10603831"/>
              <a:gd name="connsiteY23" fmla="*/ 4350624 h 6946231"/>
              <a:gd name="connsiteX24" fmla="*/ 8702841 w 10603831"/>
              <a:gd name="connsiteY24" fmla="*/ 4764504 h 6946231"/>
              <a:gd name="connsiteX25" fmla="*/ 8504802 w 10603831"/>
              <a:gd name="connsiteY25" fmla="*/ 5136971 h 6946231"/>
              <a:gd name="connsiteX26" fmla="*/ 8452136 w 10603831"/>
              <a:gd name="connsiteY26" fmla="*/ 5165557 h 6946231"/>
              <a:gd name="connsiteX27" fmla="*/ 10154652 w 10603831"/>
              <a:gd name="connsiteY27" fmla="*/ 5165557 h 6946231"/>
              <a:gd name="connsiteX28" fmla="*/ 10603831 w 10603831"/>
              <a:gd name="connsiteY28" fmla="*/ 5614736 h 6946231"/>
              <a:gd name="connsiteX29" fmla="*/ 10154652 w 10603831"/>
              <a:gd name="connsiteY29" fmla="*/ 6063915 h 6946231"/>
              <a:gd name="connsiteX30" fmla="*/ 8671268 w 10603831"/>
              <a:gd name="connsiteY30" fmla="*/ 6063915 h 6946231"/>
              <a:gd name="connsiteX31" fmla="*/ 8733303 w 10603831"/>
              <a:gd name="connsiteY31" fmla="*/ 6083172 h 6946231"/>
              <a:gd name="connsiteX32" fmla="*/ 9007641 w 10603831"/>
              <a:gd name="connsiteY32" fmla="*/ 6497052 h 6946231"/>
              <a:gd name="connsiteX33" fmla="*/ 8558462 w 10603831"/>
              <a:gd name="connsiteY33" fmla="*/ 6946231 h 6946231"/>
              <a:gd name="connsiteX34" fmla="*/ 7427495 w 10603831"/>
              <a:gd name="connsiteY34" fmla="*/ 6946231 h 6946231"/>
              <a:gd name="connsiteX35" fmla="*/ 5478378 w 10603831"/>
              <a:gd name="connsiteY35" fmla="*/ 6946231 h 6946231"/>
              <a:gd name="connsiteX36" fmla="*/ 0 w 10603831"/>
              <a:gd name="connsiteY36" fmla="*/ 6946231 h 6946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603831" h="6946231">
                <a:moveTo>
                  <a:pt x="0" y="0"/>
                </a:moveTo>
                <a:lnTo>
                  <a:pt x="5085347" y="0"/>
                </a:lnTo>
                <a:lnTo>
                  <a:pt x="7427495" y="0"/>
                </a:lnTo>
                <a:lnTo>
                  <a:pt x="8165431" y="0"/>
                </a:lnTo>
                <a:cubicBezTo>
                  <a:pt x="8413506" y="0"/>
                  <a:pt x="8614610" y="201104"/>
                  <a:pt x="8614610" y="449179"/>
                </a:cubicBezTo>
                <a:cubicBezTo>
                  <a:pt x="8614610" y="666244"/>
                  <a:pt x="8460640" y="847348"/>
                  <a:pt x="8255957" y="889232"/>
                </a:cubicBezTo>
                <a:lnTo>
                  <a:pt x="8165432" y="898358"/>
                </a:lnTo>
                <a:lnTo>
                  <a:pt x="9954126" y="898358"/>
                </a:lnTo>
                <a:cubicBezTo>
                  <a:pt x="10202201" y="898358"/>
                  <a:pt x="10403305" y="1099462"/>
                  <a:pt x="10403305" y="1347537"/>
                </a:cubicBezTo>
                <a:cubicBezTo>
                  <a:pt x="10403305" y="1595612"/>
                  <a:pt x="10202201" y="1796716"/>
                  <a:pt x="9954126" y="1796716"/>
                </a:cubicBezTo>
                <a:lnTo>
                  <a:pt x="8029027" y="1796716"/>
                </a:lnTo>
                <a:lnTo>
                  <a:pt x="8081694" y="1825302"/>
                </a:lnTo>
                <a:cubicBezTo>
                  <a:pt x="8201176" y="1906023"/>
                  <a:pt x="8279732" y="2042722"/>
                  <a:pt x="8279732" y="2197769"/>
                </a:cubicBezTo>
                <a:cubicBezTo>
                  <a:pt x="8279732" y="2383825"/>
                  <a:pt x="8166611" y="2543460"/>
                  <a:pt x="8005394" y="2611649"/>
                </a:cubicBezTo>
                <a:lnTo>
                  <a:pt x="7995041" y="2614863"/>
                </a:lnTo>
                <a:lnTo>
                  <a:pt x="8718885" y="2614863"/>
                </a:lnTo>
                <a:cubicBezTo>
                  <a:pt x="8966960" y="2614863"/>
                  <a:pt x="9168064" y="2815966"/>
                  <a:pt x="9168064" y="3064042"/>
                </a:cubicBezTo>
                <a:cubicBezTo>
                  <a:pt x="9168064" y="3188079"/>
                  <a:pt x="9117788" y="3300374"/>
                  <a:pt x="9036503" y="3381659"/>
                </a:cubicBezTo>
                <a:lnTo>
                  <a:pt x="8974265" y="3433009"/>
                </a:lnTo>
                <a:lnTo>
                  <a:pt x="9697452" y="3433009"/>
                </a:lnTo>
                <a:cubicBezTo>
                  <a:pt x="9945527" y="3433009"/>
                  <a:pt x="10146631" y="3634113"/>
                  <a:pt x="10146631" y="3882188"/>
                </a:cubicBezTo>
                <a:cubicBezTo>
                  <a:pt x="10146631" y="4130263"/>
                  <a:pt x="9945527" y="4331367"/>
                  <a:pt x="9697452" y="4331367"/>
                </a:cubicBezTo>
                <a:lnTo>
                  <a:pt x="8366468" y="4331367"/>
                </a:lnTo>
                <a:lnTo>
                  <a:pt x="8428503" y="4350624"/>
                </a:lnTo>
                <a:cubicBezTo>
                  <a:pt x="8589720" y="4418813"/>
                  <a:pt x="8702841" y="4578448"/>
                  <a:pt x="8702841" y="4764504"/>
                </a:cubicBezTo>
                <a:cubicBezTo>
                  <a:pt x="8702841" y="4919551"/>
                  <a:pt x="8624285" y="5056250"/>
                  <a:pt x="8504802" y="5136971"/>
                </a:cubicBezTo>
                <a:lnTo>
                  <a:pt x="8452136" y="5165557"/>
                </a:lnTo>
                <a:lnTo>
                  <a:pt x="10154652" y="5165557"/>
                </a:lnTo>
                <a:cubicBezTo>
                  <a:pt x="10402727" y="5165557"/>
                  <a:pt x="10603831" y="5366661"/>
                  <a:pt x="10603831" y="5614736"/>
                </a:cubicBezTo>
                <a:cubicBezTo>
                  <a:pt x="10603831" y="5862811"/>
                  <a:pt x="10402727" y="6063915"/>
                  <a:pt x="10154652" y="6063915"/>
                </a:cubicBezTo>
                <a:lnTo>
                  <a:pt x="8671268" y="6063915"/>
                </a:lnTo>
                <a:lnTo>
                  <a:pt x="8733303" y="6083172"/>
                </a:lnTo>
                <a:cubicBezTo>
                  <a:pt x="8894520" y="6151361"/>
                  <a:pt x="9007641" y="6310996"/>
                  <a:pt x="9007641" y="6497052"/>
                </a:cubicBezTo>
                <a:cubicBezTo>
                  <a:pt x="9007641" y="6745127"/>
                  <a:pt x="8806537" y="6946231"/>
                  <a:pt x="8558462" y="6946231"/>
                </a:cubicBezTo>
                <a:lnTo>
                  <a:pt x="7427495" y="6946231"/>
                </a:lnTo>
                <a:lnTo>
                  <a:pt x="5478378" y="6946231"/>
                </a:lnTo>
                <a:lnTo>
                  <a:pt x="0" y="6946231"/>
                </a:lnTo>
                <a:close/>
              </a:path>
            </a:pathLst>
          </a:custGeom>
          <a:solidFill>
            <a:srgbClr val="0C2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E41FD3-6500-C217-F621-60FD7AB62D8E}"/>
              </a:ext>
            </a:extLst>
          </p:cNvPr>
          <p:cNvSpPr/>
          <p:nvPr/>
        </p:nvSpPr>
        <p:spPr>
          <a:xfrm>
            <a:off x="3882189" y="1195137"/>
            <a:ext cx="5967664" cy="4588042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4EC6D2-3151-EF7E-6643-509B39C8F7FD}"/>
              </a:ext>
            </a:extLst>
          </p:cNvPr>
          <p:cNvSpPr txBox="1"/>
          <p:nvPr/>
        </p:nvSpPr>
        <p:spPr>
          <a:xfrm>
            <a:off x="325646" y="1420116"/>
            <a:ext cx="3556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Teori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Teknologi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 Lintas Platform</a:t>
            </a:r>
            <a:endParaRPr lang="en-US" sz="2800" b="1" dirty="0">
              <a:effectLst>
                <a:outerShdw blurRad="187573" dist="53379" dir="5400000" algn="ctr" rotWithShape="0">
                  <a:srgbClr val="000000">
                    <a:alpha val="69000"/>
                  </a:srgbClr>
                </a:outerShdw>
              </a:effectLst>
              <a:latin typeface="Lato" panose="020F050202020403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07CF5B-6D1F-9A17-D36B-268A1DD596E8}"/>
              </a:ext>
            </a:extLst>
          </p:cNvPr>
          <p:cNvSpPr txBox="1"/>
          <p:nvPr/>
        </p:nvSpPr>
        <p:spPr>
          <a:xfrm>
            <a:off x="327366" y="1174673"/>
            <a:ext cx="201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SECTION</a:t>
            </a:r>
            <a:r>
              <a:rPr lang="en-US" b="1" dirty="0">
                <a:solidFill>
                  <a:schemeClr val="accent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</a:rPr>
              <a:t> 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EF255-7DA9-45D0-4BF3-13B06A6B6887}"/>
              </a:ext>
            </a:extLst>
          </p:cNvPr>
          <p:cNvSpPr txBox="1"/>
          <p:nvPr/>
        </p:nvSpPr>
        <p:spPr>
          <a:xfrm>
            <a:off x="366975" y="2732691"/>
            <a:ext cx="3354793" cy="40637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Teknologi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lintas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platform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memungkinkan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aplikasi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berjalan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di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berbagai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sistem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operasi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atau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perangkat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dengan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satu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basis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kode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menghilangkan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kebutuhan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untuk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menulis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ulang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kode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untuk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setiap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platform.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Keunggulan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utamanya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adalah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efisiensi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karena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satu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basis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kode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dapat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mengurangi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biaya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waktu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pengembangan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sekaligus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mempermudah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pemeliharaan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sebab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pembaruan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bisa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diterapkan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secara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serentak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di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semua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platform.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Teknologi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seperti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React Native, Flutter, dan Electron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adalah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contoh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yang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umum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digunakan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Dalam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proyek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pengiriman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surat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online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ini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teknologi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lintas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platform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memungkinkan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akses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mudah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dari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perangkat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apa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pun,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mendukung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kemudahan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pengguna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dalam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mengakses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sistem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kapan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saja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di mana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saja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</a:t>
            </a:r>
            <a:endParaRPr lang="en-US" sz="1000" dirty="0">
              <a:solidFill>
                <a:srgbClr val="FFFFFF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02AFC4-F75B-7ED5-FECE-5B19EF807FC3}"/>
              </a:ext>
            </a:extLst>
          </p:cNvPr>
          <p:cNvSpPr/>
          <p:nvPr/>
        </p:nvSpPr>
        <p:spPr>
          <a:xfrm>
            <a:off x="366975" y="2373182"/>
            <a:ext cx="2794000" cy="297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Since 2020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0B26C6-A999-0B11-06D7-F016D5DEB5D0}"/>
              </a:ext>
            </a:extLst>
          </p:cNvPr>
          <p:cNvSpPr/>
          <p:nvPr/>
        </p:nvSpPr>
        <p:spPr>
          <a:xfrm>
            <a:off x="335666" y="-1157468"/>
            <a:ext cx="11667281" cy="1095808"/>
          </a:xfrm>
          <a:prstGeom prst="rect">
            <a:avLst/>
          </a:prstGeom>
          <a:solidFill>
            <a:srgbClr val="4C0339"/>
          </a:solidFill>
          <a:ln>
            <a:solidFill>
              <a:srgbClr val="4C0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8D9DF-4BCD-C76F-F5F5-C1E6C89BE1DE}"/>
              </a:ext>
            </a:extLst>
          </p:cNvPr>
          <p:cNvSpPr txBox="1"/>
          <p:nvPr/>
        </p:nvSpPr>
        <p:spPr>
          <a:xfrm>
            <a:off x="0" y="23107"/>
            <a:ext cx="430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https://giraldonainggolan.blogspot.com/</a:t>
            </a:r>
          </a:p>
        </p:txBody>
      </p:sp>
    </p:spTree>
    <p:extLst>
      <p:ext uri="{BB962C8B-B14F-4D97-AF65-F5344CB8AC3E}">
        <p14:creationId xmlns:p14="http://schemas.microsoft.com/office/powerpoint/2010/main" val="65422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93580ED0-FE05-8248-F04B-AD4EDF20E3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6" r="20556"/>
          <a:stretch>
            <a:fillRect/>
          </a:stretch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D1C207FE-3FAF-0D00-BF12-DC08A9F76F4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6" r="23056"/>
          <a:stretch>
            <a:fillRect/>
          </a:stretch>
        </p:blipFill>
        <p:spPr/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8A967AB7-D395-92D5-65F8-00181B1F46CD}"/>
              </a:ext>
            </a:extLst>
          </p:cNvPr>
          <p:cNvSpPr/>
          <p:nvPr/>
        </p:nvSpPr>
        <p:spPr>
          <a:xfrm rot="5400000">
            <a:off x="62346" y="-62345"/>
            <a:ext cx="6858000" cy="6982690"/>
          </a:xfrm>
          <a:custGeom>
            <a:avLst/>
            <a:gdLst>
              <a:gd name="connsiteX0" fmla="*/ 3079038 w 6858000"/>
              <a:gd name="connsiteY0" fmla="*/ 886693 h 6982690"/>
              <a:gd name="connsiteX1" fmla="*/ 3593319 w 6858000"/>
              <a:gd name="connsiteY1" fmla="*/ 1773384 h 6982690"/>
              <a:gd name="connsiteX2" fmla="*/ 4107600 w 6858000"/>
              <a:gd name="connsiteY2" fmla="*/ 886693 h 6982690"/>
              <a:gd name="connsiteX3" fmla="*/ 0 w 6858000"/>
              <a:gd name="connsiteY3" fmla="*/ 6982690 h 6982690"/>
              <a:gd name="connsiteX4" fmla="*/ 0 w 6858000"/>
              <a:gd name="connsiteY4" fmla="*/ 886691 h 6982690"/>
              <a:gd name="connsiteX5" fmla="*/ 2050476 w 6858000"/>
              <a:gd name="connsiteY5" fmla="*/ 886691 h 6982690"/>
              <a:gd name="connsiteX6" fmla="*/ 2564756 w 6858000"/>
              <a:gd name="connsiteY6" fmla="*/ 0 h 6982690"/>
              <a:gd name="connsiteX7" fmla="*/ 3079037 w 6858000"/>
              <a:gd name="connsiteY7" fmla="*/ 886691 h 6982690"/>
              <a:gd name="connsiteX8" fmla="*/ 6858000 w 6858000"/>
              <a:gd name="connsiteY8" fmla="*/ 886691 h 6982690"/>
              <a:gd name="connsiteX9" fmla="*/ 6858000 w 6858000"/>
              <a:gd name="connsiteY9" fmla="*/ 6982690 h 6982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58000" h="6982690">
                <a:moveTo>
                  <a:pt x="3079038" y="886693"/>
                </a:moveTo>
                <a:lnTo>
                  <a:pt x="3593319" y="1773384"/>
                </a:lnTo>
                <a:lnTo>
                  <a:pt x="4107600" y="886693"/>
                </a:lnTo>
                <a:close/>
                <a:moveTo>
                  <a:pt x="0" y="6982690"/>
                </a:moveTo>
                <a:lnTo>
                  <a:pt x="0" y="886691"/>
                </a:lnTo>
                <a:lnTo>
                  <a:pt x="2050476" y="886691"/>
                </a:lnTo>
                <a:lnTo>
                  <a:pt x="2564756" y="0"/>
                </a:lnTo>
                <a:lnTo>
                  <a:pt x="3079037" y="886691"/>
                </a:lnTo>
                <a:lnTo>
                  <a:pt x="6858000" y="886691"/>
                </a:lnTo>
                <a:lnTo>
                  <a:pt x="6858000" y="6982690"/>
                </a:lnTo>
                <a:close/>
              </a:path>
            </a:pathLst>
          </a:custGeom>
          <a:solidFill>
            <a:schemeClr val="accent5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2EE496D-6BC8-3381-EDFB-143D8C18D4A7}"/>
              </a:ext>
            </a:extLst>
          </p:cNvPr>
          <p:cNvSpPr/>
          <p:nvPr/>
        </p:nvSpPr>
        <p:spPr>
          <a:xfrm rot="16200000">
            <a:off x="5278581" y="-55417"/>
            <a:ext cx="6858000" cy="6968835"/>
          </a:xfrm>
          <a:custGeom>
            <a:avLst/>
            <a:gdLst>
              <a:gd name="connsiteX0" fmla="*/ 4807525 w 6858000"/>
              <a:gd name="connsiteY0" fmla="*/ 872836 h 6968835"/>
              <a:gd name="connsiteX1" fmla="*/ 3778963 w 6858000"/>
              <a:gd name="connsiteY1" fmla="*/ 872836 h 6968835"/>
              <a:gd name="connsiteX2" fmla="*/ 4293244 w 6858000"/>
              <a:gd name="connsiteY2" fmla="*/ 1759527 h 6968835"/>
              <a:gd name="connsiteX3" fmla="*/ 6858000 w 6858000"/>
              <a:gd name="connsiteY3" fmla="*/ 872835 h 6968835"/>
              <a:gd name="connsiteX4" fmla="*/ 6858000 w 6858000"/>
              <a:gd name="connsiteY4" fmla="*/ 6968835 h 6968835"/>
              <a:gd name="connsiteX5" fmla="*/ 0 w 6858000"/>
              <a:gd name="connsiteY5" fmla="*/ 6968834 h 6968835"/>
              <a:gd name="connsiteX6" fmla="*/ 0 w 6858000"/>
              <a:gd name="connsiteY6" fmla="*/ 872835 h 6968835"/>
              <a:gd name="connsiteX7" fmla="*/ 2758438 w 6858000"/>
              <a:gd name="connsiteY7" fmla="*/ 872835 h 6968835"/>
              <a:gd name="connsiteX8" fmla="*/ 3264682 w 6858000"/>
              <a:gd name="connsiteY8" fmla="*/ 0 h 6968835"/>
              <a:gd name="connsiteX9" fmla="*/ 3770926 w 6858000"/>
              <a:gd name="connsiteY9" fmla="*/ 872835 h 696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58000" h="6968835">
                <a:moveTo>
                  <a:pt x="4807525" y="872836"/>
                </a:moveTo>
                <a:lnTo>
                  <a:pt x="3778963" y="872836"/>
                </a:lnTo>
                <a:lnTo>
                  <a:pt x="4293244" y="1759527"/>
                </a:lnTo>
                <a:close/>
                <a:moveTo>
                  <a:pt x="6858000" y="872835"/>
                </a:moveTo>
                <a:lnTo>
                  <a:pt x="6858000" y="6968835"/>
                </a:lnTo>
                <a:lnTo>
                  <a:pt x="0" y="6968834"/>
                </a:lnTo>
                <a:lnTo>
                  <a:pt x="0" y="872835"/>
                </a:lnTo>
                <a:lnTo>
                  <a:pt x="2758438" y="872835"/>
                </a:lnTo>
                <a:lnTo>
                  <a:pt x="3264682" y="0"/>
                </a:lnTo>
                <a:lnTo>
                  <a:pt x="3770926" y="872835"/>
                </a:lnTo>
                <a:close/>
              </a:path>
            </a:pathLst>
          </a:custGeom>
          <a:solidFill>
            <a:schemeClr val="accent6">
              <a:alpha val="6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8908C0-35DD-01C4-B07F-5447CAB1D039}"/>
              </a:ext>
            </a:extLst>
          </p:cNvPr>
          <p:cNvGrpSpPr/>
          <p:nvPr/>
        </p:nvGrpSpPr>
        <p:grpSpPr>
          <a:xfrm>
            <a:off x="1953491" y="1510146"/>
            <a:ext cx="1787236" cy="1787236"/>
            <a:chOff x="1953491" y="1510146"/>
            <a:chExt cx="1787236" cy="178723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71C0301-731B-DE87-EA9B-681D9378943C}"/>
                </a:ext>
              </a:extLst>
            </p:cNvPr>
            <p:cNvSpPr/>
            <p:nvPr/>
          </p:nvSpPr>
          <p:spPr>
            <a:xfrm>
              <a:off x="1953491" y="1510146"/>
              <a:ext cx="1787236" cy="1787236"/>
            </a:xfrm>
            <a:prstGeom prst="ellipse">
              <a:avLst/>
            </a:prstGeom>
            <a:solidFill>
              <a:schemeClr val="accent3">
                <a:alpha val="7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4CCD907-7DCA-8093-21DC-1E2F93F9C7CA}"/>
                </a:ext>
              </a:extLst>
            </p:cNvPr>
            <p:cNvSpPr/>
            <p:nvPr/>
          </p:nvSpPr>
          <p:spPr>
            <a:xfrm>
              <a:off x="2189019" y="1738746"/>
              <a:ext cx="1330036" cy="133003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CDB18D-38CE-D0FE-4B2A-D558EE66E18F}"/>
                </a:ext>
              </a:extLst>
            </p:cNvPr>
            <p:cNvSpPr/>
            <p:nvPr/>
          </p:nvSpPr>
          <p:spPr>
            <a:xfrm>
              <a:off x="2344882" y="1894609"/>
              <a:ext cx="1018309" cy="10183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413F02-CE3E-EA84-5AF5-E2A56C448422}"/>
              </a:ext>
            </a:extLst>
          </p:cNvPr>
          <p:cNvGrpSpPr/>
          <p:nvPr/>
        </p:nvGrpSpPr>
        <p:grpSpPr>
          <a:xfrm>
            <a:off x="8354291" y="1489366"/>
            <a:ext cx="1787236" cy="1787236"/>
            <a:chOff x="1953491" y="1510146"/>
            <a:chExt cx="1787236" cy="178723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E7A5079-9C64-06AE-F654-D27B131EA8DD}"/>
                </a:ext>
              </a:extLst>
            </p:cNvPr>
            <p:cNvSpPr/>
            <p:nvPr/>
          </p:nvSpPr>
          <p:spPr>
            <a:xfrm>
              <a:off x="1953491" y="1510146"/>
              <a:ext cx="1787236" cy="1787236"/>
            </a:xfrm>
            <a:prstGeom prst="ellipse">
              <a:avLst/>
            </a:prstGeom>
            <a:solidFill>
              <a:srgbClr val="E6A421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7DAE468-3CA0-8130-BFDD-D69851E4F98A}"/>
                </a:ext>
              </a:extLst>
            </p:cNvPr>
            <p:cNvSpPr/>
            <p:nvPr/>
          </p:nvSpPr>
          <p:spPr>
            <a:xfrm>
              <a:off x="2189019" y="1738746"/>
              <a:ext cx="1330036" cy="1330036"/>
            </a:xfrm>
            <a:prstGeom prst="ellipse">
              <a:avLst/>
            </a:prstGeom>
            <a:solidFill>
              <a:srgbClr val="F0C87A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7ECBD76-E09C-724B-B288-B342FC8D53FE}"/>
                </a:ext>
              </a:extLst>
            </p:cNvPr>
            <p:cNvSpPr/>
            <p:nvPr/>
          </p:nvSpPr>
          <p:spPr>
            <a:xfrm>
              <a:off x="2344882" y="1894609"/>
              <a:ext cx="1018309" cy="10183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7FCD10E-51F8-9890-D3B5-1F1EFF828463}"/>
              </a:ext>
            </a:extLst>
          </p:cNvPr>
          <p:cNvSpPr txBox="1"/>
          <p:nvPr/>
        </p:nvSpPr>
        <p:spPr>
          <a:xfrm>
            <a:off x="404013" y="3532911"/>
            <a:ext cx="5108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Lato" panose="020F0502020204030203" pitchFamily="34" charset="77"/>
              </a:rPr>
              <a:t>Keuntungan</a:t>
            </a:r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Lato" panose="020F0502020204030203" pitchFamily="34" charset="77"/>
              </a:rPr>
              <a:t>Teknologi</a:t>
            </a:r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77"/>
              </a:rPr>
              <a:t> Lintas Platform</a:t>
            </a:r>
          </a:p>
        </p:txBody>
      </p:sp>
      <p:sp>
        <p:nvSpPr>
          <p:cNvPr id="35" name="Freeform 11">
            <a:extLst>
              <a:ext uri="{FF2B5EF4-FFF2-40B4-BE49-F238E27FC236}">
                <a16:creationId xmlns:a16="http://schemas.microsoft.com/office/drawing/2014/main" id="{9A9F84AB-0833-FB9B-8844-2255863A4280}"/>
              </a:ext>
            </a:extLst>
          </p:cNvPr>
          <p:cNvSpPr>
            <a:spLocks noEditPoints="1"/>
          </p:cNvSpPr>
          <p:nvPr/>
        </p:nvSpPr>
        <p:spPr bwMode="auto">
          <a:xfrm>
            <a:off x="2561793" y="2063101"/>
            <a:ext cx="638175" cy="639763"/>
          </a:xfrm>
          <a:custGeom>
            <a:avLst/>
            <a:gdLst>
              <a:gd name="T0" fmla="*/ 165 w 192"/>
              <a:gd name="T1" fmla="*/ 52 h 192"/>
              <a:gd name="T2" fmla="*/ 180 w 192"/>
              <a:gd name="T3" fmla="*/ 102 h 192"/>
              <a:gd name="T4" fmla="*/ 90 w 192"/>
              <a:gd name="T5" fmla="*/ 192 h 192"/>
              <a:gd name="T6" fmla="*/ 0 w 192"/>
              <a:gd name="T7" fmla="*/ 102 h 192"/>
              <a:gd name="T8" fmla="*/ 90 w 192"/>
              <a:gd name="T9" fmla="*/ 12 h 192"/>
              <a:gd name="T10" fmla="*/ 139 w 192"/>
              <a:gd name="T11" fmla="*/ 27 h 192"/>
              <a:gd name="T12" fmla="*/ 124 w 192"/>
              <a:gd name="T13" fmla="*/ 43 h 192"/>
              <a:gd name="T14" fmla="*/ 90 w 192"/>
              <a:gd name="T15" fmla="*/ 34 h 192"/>
              <a:gd name="T16" fmla="*/ 22 w 192"/>
              <a:gd name="T17" fmla="*/ 102 h 192"/>
              <a:gd name="T18" fmla="*/ 90 w 192"/>
              <a:gd name="T19" fmla="*/ 170 h 192"/>
              <a:gd name="T20" fmla="*/ 158 w 192"/>
              <a:gd name="T21" fmla="*/ 102 h 192"/>
              <a:gd name="T22" fmla="*/ 148 w 192"/>
              <a:gd name="T23" fmla="*/ 68 h 192"/>
              <a:gd name="T24" fmla="*/ 106 w 192"/>
              <a:gd name="T25" fmla="*/ 61 h 192"/>
              <a:gd name="T26" fmla="*/ 90 w 192"/>
              <a:gd name="T27" fmla="*/ 58 h 192"/>
              <a:gd name="T28" fmla="*/ 46 w 192"/>
              <a:gd name="T29" fmla="*/ 102 h 192"/>
              <a:gd name="T30" fmla="*/ 90 w 192"/>
              <a:gd name="T31" fmla="*/ 147 h 192"/>
              <a:gd name="T32" fmla="*/ 134 w 192"/>
              <a:gd name="T33" fmla="*/ 102 h 192"/>
              <a:gd name="T34" fmla="*/ 129 w 192"/>
              <a:gd name="T35" fmla="*/ 82 h 192"/>
              <a:gd name="T36" fmla="*/ 90 w 192"/>
              <a:gd name="T37" fmla="*/ 102 h 192"/>
              <a:gd name="T38" fmla="*/ 187 w 192"/>
              <a:gd name="T39" fmla="*/ 5 h 192"/>
              <a:gd name="T40" fmla="*/ 164 w 192"/>
              <a:gd name="T41" fmla="*/ 0 h 192"/>
              <a:gd name="T42" fmla="*/ 164 w 192"/>
              <a:gd name="T43" fmla="*/ 28 h 192"/>
              <a:gd name="T44" fmla="*/ 192 w 192"/>
              <a:gd name="T45" fmla="*/ 28 h 192"/>
              <a:gd name="T46" fmla="*/ 15 w 192"/>
              <a:gd name="T47" fmla="*/ 192 h 192"/>
              <a:gd name="T48" fmla="*/ 33 w 192"/>
              <a:gd name="T49" fmla="*/ 172 h 192"/>
              <a:gd name="T50" fmla="*/ 147 w 192"/>
              <a:gd name="T51" fmla="*/ 172 h 192"/>
              <a:gd name="T52" fmla="*/ 165 w 192"/>
              <a:gd name="T53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2" h="192">
                <a:moveTo>
                  <a:pt x="165" y="52"/>
                </a:moveTo>
                <a:cubicBezTo>
                  <a:pt x="174" y="67"/>
                  <a:pt x="180" y="84"/>
                  <a:pt x="180" y="102"/>
                </a:cubicBezTo>
                <a:cubicBezTo>
                  <a:pt x="180" y="152"/>
                  <a:pt x="139" y="192"/>
                  <a:pt x="90" y="192"/>
                </a:cubicBezTo>
                <a:cubicBezTo>
                  <a:pt x="40" y="192"/>
                  <a:pt x="0" y="152"/>
                  <a:pt x="0" y="102"/>
                </a:cubicBezTo>
                <a:cubicBezTo>
                  <a:pt x="0" y="52"/>
                  <a:pt x="40" y="12"/>
                  <a:pt x="90" y="12"/>
                </a:cubicBezTo>
                <a:cubicBezTo>
                  <a:pt x="108" y="12"/>
                  <a:pt x="125" y="17"/>
                  <a:pt x="139" y="27"/>
                </a:cubicBezTo>
                <a:moveTo>
                  <a:pt x="124" y="43"/>
                </a:moveTo>
                <a:cubicBezTo>
                  <a:pt x="114" y="37"/>
                  <a:pt x="102" y="34"/>
                  <a:pt x="90" y="34"/>
                </a:cubicBezTo>
                <a:cubicBezTo>
                  <a:pt x="52" y="34"/>
                  <a:pt x="22" y="64"/>
                  <a:pt x="22" y="102"/>
                </a:cubicBezTo>
                <a:cubicBezTo>
                  <a:pt x="22" y="140"/>
                  <a:pt x="52" y="170"/>
                  <a:pt x="90" y="170"/>
                </a:cubicBezTo>
                <a:cubicBezTo>
                  <a:pt x="127" y="170"/>
                  <a:pt x="158" y="140"/>
                  <a:pt x="158" y="102"/>
                </a:cubicBezTo>
                <a:cubicBezTo>
                  <a:pt x="158" y="90"/>
                  <a:pt x="154" y="78"/>
                  <a:pt x="148" y="68"/>
                </a:cubicBezTo>
                <a:moveTo>
                  <a:pt x="106" y="61"/>
                </a:moveTo>
                <a:cubicBezTo>
                  <a:pt x="101" y="59"/>
                  <a:pt x="96" y="58"/>
                  <a:pt x="90" y="58"/>
                </a:cubicBezTo>
                <a:cubicBezTo>
                  <a:pt x="65" y="58"/>
                  <a:pt x="46" y="78"/>
                  <a:pt x="46" y="102"/>
                </a:cubicBezTo>
                <a:cubicBezTo>
                  <a:pt x="46" y="127"/>
                  <a:pt x="65" y="147"/>
                  <a:pt x="90" y="147"/>
                </a:cubicBezTo>
                <a:cubicBezTo>
                  <a:pt x="114" y="147"/>
                  <a:pt x="134" y="127"/>
                  <a:pt x="134" y="102"/>
                </a:cubicBezTo>
                <a:cubicBezTo>
                  <a:pt x="134" y="95"/>
                  <a:pt x="132" y="88"/>
                  <a:pt x="129" y="82"/>
                </a:cubicBezTo>
                <a:moveTo>
                  <a:pt x="90" y="102"/>
                </a:moveTo>
                <a:cubicBezTo>
                  <a:pt x="187" y="5"/>
                  <a:pt x="187" y="5"/>
                  <a:pt x="187" y="5"/>
                </a:cubicBezTo>
                <a:moveTo>
                  <a:pt x="164" y="0"/>
                </a:moveTo>
                <a:cubicBezTo>
                  <a:pt x="164" y="28"/>
                  <a:pt x="164" y="28"/>
                  <a:pt x="164" y="28"/>
                </a:cubicBezTo>
                <a:cubicBezTo>
                  <a:pt x="192" y="28"/>
                  <a:pt x="192" y="28"/>
                  <a:pt x="192" y="28"/>
                </a:cubicBezTo>
                <a:moveTo>
                  <a:pt x="15" y="192"/>
                </a:moveTo>
                <a:cubicBezTo>
                  <a:pt x="33" y="172"/>
                  <a:pt x="33" y="172"/>
                  <a:pt x="33" y="172"/>
                </a:cubicBezTo>
                <a:moveTo>
                  <a:pt x="147" y="172"/>
                </a:moveTo>
                <a:cubicBezTo>
                  <a:pt x="165" y="192"/>
                  <a:pt x="165" y="192"/>
                  <a:pt x="165" y="192"/>
                </a:cubicBezTo>
              </a:path>
            </a:pathLst>
          </a:custGeom>
          <a:noFill/>
          <a:ln w="28575" cap="rnd">
            <a:solidFill>
              <a:schemeClr val="accent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latin typeface="Montserrat Light" panose="00000400000000000000" pitchFamily="50" charset="0"/>
            </a:endParaRPr>
          </a:p>
        </p:txBody>
      </p:sp>
      <p:sp>
        <p:nvSpPr>
          <p:cNvPr id="36" name="Freeform 22">
            <a:extLst>
              <a:ext uri="{FF2B5EF4-FFF2-40B4-BE49-F238E27FC236}">
                <a16:creationId xmlns:a16="http://schemas.microsoft.com/office/drawing/2014/main" id="{B29CF802-7AFE-6602-C3AD-AD7ED8D31C4B}"/>
              </a:ext>
            </a:extLst>
          </p:cNvPr>
          <p:cNvSpPr>
            <a:spLocks noEditPoints="1"/>
          </p:cNvSpPr>
          <p:nvPr/>
        </p:nvSpPr>
        <p:spPr bwMode="auto">
          <a:xfrm>
            <a:off x="8936181" y="2063101"/>
            <a:ext cx="673102" cy="543289"/>
          </a:xfrm>
          <a:custGeom>
            <a:avLst/>
            <a:gdLst>
              <a:gd name="T0" fmla="*/ 117 w 117"/>
              <a:gd name="T1" fmla="*/ 94 h 94"/>
              <a:gd name="T2" fmla="*/ 0 w 117"/>
              <a:gd name="T3" fmla="*/ 94 h 94"/>
              <a:gd name="T4" fmla="*/ 29 w 117"/>
              <a:gd name="T5" fmla="*/ 69 h 94"/>
              <a:gd name="T6" fmla="*/ 13 w 117"/>
              <a:gd name="T7" fmla="*/ 69 h 94"/>
              <a:gd name="T8" fmla="*/ 13 w 117"/>
              <a:gd name="T9" fmla="*/ 94 h 94"/>
              <a:gd name="T10" fmla="*/ 29 w 117"/>
              <a:gd name="T11" fmla="*/ 94 h 94"/>
              <a:gd name="T12" fmla="*/ 29 w 117"/>
              <a:gd name="T13" fmla="*/ 69 h 94"/>
              <a:gd name="T14" fmla="*/ 54 w 117"/>
              <a:gd name="T15" fmla="*/ 44 h 94"/>
              <a:gd name="T16" fmla="*/ 38 w 117"/>
              <a:gd name="T17" fmla="*/ 44 h 94"/>
              <a:gd name="T18" fmla="*/ 38 w 117"/>
              <a:gd name="T19" fmla="*/ 94 h 94"/>
              <a:gd name="T20" fmla="*/ 54 w 117"/>
              <a:gd name="T21" fmla="*/ 94 h 94"/>
              <a:gd name="T22" fmla="*/ 54 w 117"/>
              <a:gd name="T23" fmla="*/ 44 h 94"/>
              <a:gd name="T24" fmla="*/ 79 w 117"/>
              <a:gd name="T25" fmla="*/ 55 h 94"/>
              <a:gd name="T26" fmla="*/ 63 w 117"/>
              <a:gd name="T27" fmla="*/ 55 h 94"/>
              <a:gd name="T28" fmla="*/ 63 w 117"/>
              <a:gd name="T29" fmla="*/ 94 h 94"/>
              <a:gd name="T30" fmla="*/ 79 w 117"/>
              <a:gd name="T31" fmla="*/ 94 h 94"/>
              <a:gd name="T32" fmla="*/ 79 w 117"/>
              <a:gd name="T33" fmla="*/ 55 h 94"/>
              <a:gd name="T34" fmla="*/ 105 w 117"/>
              <a:gd name="T35" fmla="*/ 29 h 94"/>
              <a:gd name="T36" fmla="*/ 88 w 117"/>
              <a:gd name="T37" fmla="*/ 29 h 94"/>
              <a:gd name="T38" fmla="*/ 88 w 117"/>
              <a:gd name="T39" fmla="*/ 94 h 94"/>
              <a:gd name="T40" fmla="*/ 105 w 117"/>
              <a:gd name="T41" fmla="*/ 94 h 94"/>
              <a:gd name="T42" fmla="*/ 105 w 117"/>
              <a:gd name="T43" fmla="*/ 29 h 94"/>
              <a:gd name="T44" fmla="*/ 21 w 117"/>
              <a:gd name="T45" fmla="*/ 41 h 94"/>
              <a:gd name="T46" fmla="*/ 16 w 117"/>
              <a:gd name="T47" fmla="*/ 46 h 94"/>
              <a:gd name="T48" fmla="*/ 21 w 117"/>
              <a:gd name="T49" fmla="*/ 50 h 94"/>
              <a:gd name="T50" fmla="*/ 25 w 117"/>
              <a:gd name="T51" fmla="*/ 46 h 94"/>
              <a:gd name="T52" fmla="*/ 21 w 117"/>
              <a:gd name="T53" fmla="*/ 41 h 94"/>
              <a:gd name="T54" fmla="*/ 46 w 117"/>
              <a:gd name="T55" fmla="*/ 17 h 94"/>
              <a:gd name="T56" fmla="*/ 41 w 117"/>
              <a:gd name="T57" fmla="*/ 21 h 94"/>
              <a:gd name="T58" fmla="*/ 46 w 117"/>
              <a:gd name="T59" fmla="*/ 26 h 94"/>
              <a:gd name="T60" fmla="*/ 51 w 117"/>
              <a:gd name="T61" fmla="*/ 21 h 94"/>
              <a:gd name="T62" fmla="*/ 46 w 117"/>
              <a:gd name="T63" fmla="*/ 17 h 94"/>
              <a:gd name="T64" fmla="*/ 71 w 117"/>
              <a:gd name="T65" fmla="*/ 29 h 94"/>
              <a:gd name="T66" fmla="*/ 67 w 117"/>
              <a:gd name="T67" fmla="*/ 34 h 94"/>
              <a:gd name="T68" fmla="*/ 71 w 117"/>
              <a:gd name="T69" fmla="*/ 38 h 94"/>
              <a:gd name="T70" fmla="*/ 76 w 117"/>
              <a:gd name="T71" fmla="*/ 34 h 94"/>
              <a:gd name="T72" fmla="*/ 71 w 117"/>
              <a:gd name="T73" fmla="*/ 29 h 94"/>
              <a:gd name="T74" fmla="*/ 96 w 117"/>
              <a:gd name="T75" fmla="*/ 0 h 94"/>
              <a:gd name="T76" fmla="*/ 92 w 117"/>
              <a:gd name="T77" fmla="*/ 5 h 94"/>
              <a:gd name="T78" fmla="*/ 96 w 117"/>
              <a:gd name="T79" fmla="*/ 9 h 94"/>
              <a:gd name="T80" fmla="*/ 101 w 117"/>
              <a:gd name="T81" fmla="*/ 5 h 94"/>
              <a:gd name="T82" fmla="*/ 96 w 117"/>
              <a:gd name="T83" fmla="*/ 0 h 94"/>
              <a:gd name="T84" fmla="*/ 74 w 117"/>
              <a:gd name="T85" fmla="*/ 30 h 94"/>
              <a:gd name="T86" fmla="*/ 93 w 117"/>
              <a:gd name="T87" fmla="*/ 8 h 94"/>
              <a:gd name="T88" fmla="*/ 50 w 117"/>
              <a:gd name="T89" fmla="*/ 23 h 94"/>
              <a:gd name="T90" fmla="*/ 67 w 117"/>
              <a:gd name="T91" fmla="*/ 32 h 94"/>
              <a:gd name="T92" fmla="*/ 43 w 117"/>
              <a:gd name="T93" fmla="*/ 25 h 94"/>
              <a:gd name="T94" fmla="*/ 24 w 117"/>
              <a:gd name="T95" fmla="*/ 42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7" h="94">
                <a:moveTo>
                  <a:pt x="117" y="94"/>
                </a:moveTo>
                <a:cubicBezTo>
                  <a:pt x="0" y="94"/>
                  <a:pt x="0" y="94"/>
                  <a:pt x="0" y="94"/>
                </a:cubicBezTo>
                <a:moveTo>
                  <a:pt x="29" y="69"/>
                </a:moveTo>
                <a:cubicBezTo>
                  <a:pt x="13" y="69"/>
                  <a:pt x="13" y="69"/>
                  <a:pt x="13" y="69"/>
                </a:cubicBezTo>
                <a:cubicBezTo>
                  <a:pt x="13" y="94"/>
                  <a:pt x="13" y="94"/>
                  <a:pt x="13" y="94"/>
                </a:cubicBezTo>
                <a:cubicBezTo>
                  <a:pt x="29" y="94"/>
                  <a:pt x="29" y="94"/>
                  <a:pt x="29" y="94"/>
                </a:cubicBezTo>
                <a:lnTo>
                  <a:pt x="29" y="69"/>
                </a:lnTo>
                <a:close/>
                <a:moveTo>
                  <a:pt x="54" y="44"/>
                </a:moveTo>
                <a:cubicBezTo>
                  <a:pt x="38" y="44"/>
                  <a:pt x="38" y="44"/>
                  <a:pt x="38" y="44"/>
                </a:cubicBezTo>
                <a:cubicBezTo>
                  <a:pt x="38" y="94"/>
                  <a:pt x="38" y="94"/>
                  <a:pt x="38" y="94"/>
                </a:cubicBezTo>
                <a:cubicBezTo>
                  <a:pt x="54" y="94"/>
                  <a:pt x="54" y="94"/>
                  <a:pt x="54" y="94"/>
                </a:cubicBezTo>
                <a:lnTo>
                  <a:pt x="54" y="44"/>
                </a:lnTo>
                <a:close/>
                <a:moveTo>
                  <a:pt x="79" y="55"/>
                </a:moveTo>
                <a:cubicBezTo>
                  <a:pt x="63" y="55"/>
                  <a:pt x="63" y="55"/>
                  <a:pt x="63" y="55"/>
                </a:cubicBezTo>
                <a:cubicBezTo>
                  <a:pt x="63" y="94"/>
                  <a:pt x="63" y="94"/>
                  <a:pt x="63" y="94"/>
                </a:cubicBezTo>
                <a:cubicBezTo>
                  <a:pt x="79" y="94"/>
                  <a:pt x="79" y="94"/>
                  <a:pt x="79" y="94"/>
                </a:cubicBezTo>
                <a:lnTo>
                  <a:pt x="79" y="55"/>
                </a:lnTo>
                <a:close/>
                <a:moveTo>
                  <a:pt x="105" y="29"/>
                </a:moveTo>
                <a:cubicBezTo>
                  <a:pt x="88" y="29"/>
                  <a:pt x="88" y="29"/>
                  <a:pt x="88" y="29"/>
                </a:cubicBezTo>
                <a:cubicBezTo>
                  <a:pt x="88" y="94"/>
                  <a:pt x="88" y="94"/>
                  <a:pt x="88" y="94"/>
                </a:cubicBezTo>
                <a:cubicBezTo>
                  <a:pt x="105" y="94"/>
                  <a:pt x="105" y="94"/>
                  <a:pt x="105" y="94"/>
                </a:cubicBezTo>
                <a:lnTo>
                  <a:pt x="105" y="29"/>
                </a:lnTo>
                <a:close/>
                <a:moveTo>
                  <a:pt x="21" y="41"/>
                </a:moveTo>
                <a:cubicBezTo>
                  <a:pt x="18" y="41"/>
                  <a:pt x="16" y="43"/>
                  <a:pt x="16" y="46"/>
                </a:cubicBezTo>
                <a:cubicBezTo>
                  <a:pt x="16" y="48"/>
                  <a:pt x="18" y="50"/>
                  <a:pt x="21" y="50"/>
                </a:cubicBezTo>
                <a:cubicBezTo>
                  <a:pt x="23" y="50"/>
                  <a:pt x="25" y="48"/>
                  <a:pt x="25" y="46"/>
                </a:cubicBezTo>
                <a:cubicBezTo>
                  <a:pt x="25" y="43"/>
                  <a:pt x="23" y="41"/>
                  <a:pt x="21" y="41"/>
                </a:cubicBezTo>
                <a:close/>
                <a:moveTo>
                  <a:pt x="46" y="17"/>
                </a:moveTo>
                <a:cubicBezTo>
                  <a:pt x="43" y="17"/>
                  <a:pt x="41" y="19"/>
                  <a:pt x="41" y="21"/>
                </a:cubicBezTo>
                <a:cubicBezTo>
                  <a:pt x="41" y="24"/>
                  <a:pt x="43" y="26"/>
                  <a:pt x="46" y="26"/>
                </a:cubicBezTo>
                <a:cubicBezTo>
                  <a:pt x="48" y="26"/>
                  <a:pt x="51" y="24"/>
                  <a:pt x="51" y="21"/>
                </a:cubicBezTo>
                <a:cubicBezTo>
                  <a:pt x="51" y="19"/>
                  <a:pt x="48" y="17"/>
                  <a:pt x="46" y="17"/>
                </a:cubicBezTo>
                <a:close/>
                <a:moveTo>
                  <a:pt x="71" y="29"/>
                </a:moveTo>
                <a:cubicBezTo>
                  <a:pt x="69" y="29"/>
                  <a:pt x="67" y="31"/>
                  <a:pt x="67" y="34"/>
                </a:cubicBezTo>
                <a:cubicBezTo>
                  <a:pt x="67" y="36"/>
                  <a:pt x="69" y="38"/>
                  <a:pt x="71" y="38"/>
                </a:cubicBezTo>
                <a:cubicBezTo>
                  <a:pt x="74" y="38"/>
                  <a:pt x="76" y="36"/>
                  <a:pt x="76" y="34"/>
                </a:cubicBezTo>
                <a:cubicBezTo>
                  <a:pt x="76" y="31"/>
                  <a:pt x="74" y="29"/>
                  <a:pt x="71" y="29"/>
                </a:cubicBezTo>
                <a:close/>
                <a:moveTo>
                  <a:pt x="96" y="0"/>
                </a:moveTo>
                <a:cubicBezTo>
                  <a:pt x="94" y="0"/>
                  <a:pt x="92" y="2"/>
                  <a:pt x="92" y="5"/>
                </a:cubicBezTo>
                <a:cubicBezTo>
                  <a:pt x="92" y="7"/>
                  <a:pt x="94" y="9"/>
                  <a:pt x="96" y="9"/>
                </a:cubicBezTo>
                <a:cubicBezTo>
                  <a:pt x="99" y="9"/>
                  <a:pt x="101" y="7"/>
                  <a:pt x="101" y="5"/>
                </a:cubicBezTo>
                <a:cubicBezTo>
                  <a:pt x="101" y="2"/>
                  <a:pt x="99" y="0"/>
                  <a:pt x="96" y="0"/>
                </a:cubicBezTo>
                <a:close/>
                <a:moveTo>
                  <a:pt x="74" y="30"/>
                </a:moveTo>
                <a:cubicBezTo>
                  <a:pt x="93" y="8"/>
                  <a:pt x="93" y="8"/>
                  <a:pt x="93" y="8"/>
                </a:cubicBezTo>
                <a:moveTo>
                  <a:pt x="50" y="23"/>
                </a:moveTo>
                <a:cubicBezTo>
                  <a:pt x="67" y="32"/>
                  <a:pt x="67" y="32"/>
                  <a:pt x="67" y="32"/>
                </a:cubicBezTo>
                <a:moveTo>
                  <a:pt x="43" y="25"/>
                </a:moveTo>
                <a:cubicBezTo>
                  <a:pt x="24" y="42"/>
                  <a:pt x="24" y="42"/>
                  <a:pt x="24" y="42"/>
                </a:cubicBezTo>
              </a:path>
            </a:pathLst>
          </a:custGeom>
          <a:noFill/>
          <a:ln w="15875" cap="rnd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Montserrat Light" panose="00000400000000000000" pitchFamily="50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2D477F-DDA7-D024-3275-87E0F3EAFB8E}"/>
              </a:ext>
            </a:extLst>
          </p:cNvPr>
          <p:cNvSpPr txBox="1"/>
          <p:nvPr/>
        </p:nvSpPr>
        <p:spPr>
          <a:xfrm>
            <a:off x="6532419" y="3542430"/>
            <a:ext cx="5325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Lato" panose="020F0502020204030203" pitchFamily="34" charset="77"/>
              </a:rPr>
              <a:t>Tantangan</a:t>
            </a:r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Lato" panose="020F0502020204030203" pitchFamily="34" charset="77"/>
              </a:rPr>
              <a:t>dalam</a:t>
            </a:r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Lato" panose="020F0502020204030203" pitchFamily="34" charset="77"/>
              </a:rPr>
              <a:t>Teknologi</a:t>
            </a:r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77"/>
              </a:rPr>
              <a:t> Lintas Platform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29F73C-2BF4-DC8C-734B-C80688294721}"/>
              </a:ext>
            </a:extLst>
          </p:cNvPr>
          <p:cNvSpPr txBox="1"/>
          <p:nvPr/>
        </p:nvSpPr>
        <p:spPr>
          <a:xfrm>
            <a:off x="1220218" y="4692221"/>
            <a:ext cx="3668788" cy="207274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28600" indent="-228600" algn="ctr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b="1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Efisiensi</a:t>
            </a:r>
            <a:r>
              <a:rPr lang="en-US" sz="1600" b="1" dirty="0">
                <a:solidFill>
                  <a:srgbClr val="FFFFFF"/>
                </a:solidFill>
                <a:latin typeface="Montserrat Light" panose="00000400000000000000" pitchFamily="50" charset="0"/>
              </a:rPr>
              <a:t> Waktu dan </a:t>
            </a:r>
            <a:r>
              <a:rPr lang="en-US" sz="1600" b="1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Biaya</a:t>
            </a:r>
            <a:r>
              <a:rPr lang="en-US" sz="1600" b="1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</a:p>
          <a:p>
            <a:pPr marL="228600" indent="-228600" algn="ctr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b="1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Pemeliharaan</a:t>
            </a:r>
            <a:r>
              <a:rPr lang="en-US" sz="1600" b="1" dirty="0">
                <a:solidFill>
                  <a:srgbClr val="FFFFFF"/>
                </a:solidFill>
                <a:latin typeface="Montserrat Light" panose="00000400000000000000" pitchFamily="50" charset="0"/>
              </a:rPr>
              <a:t> yang </a:t>
            </a:r>
            <a:r>
              <a:rPr lang="en-US" sz="1600" b="1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Lebih</a:t>
            </a:r>
            <a:r>
              <a:rPr lang="en-US" sz="1600" b="1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Mudah</a:t>
            </a:r>
            <a:endParaRPr lang="en-US" sz="1600" b="1" dirty="0">
              <a:solidFill>
                <a:srgbClr val="FFFFFF"/>
              </a:solidFill>
              <a:latin typeface="Montserrat Light" panose="00000400000000000000" pitchFamily="50" charset="0"/>
            </a:endParaRPr>
          </a:p>
          <a:p>
            <a:pPr marL="228600" indent="-228600" algn="ctr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b="1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Akses</a:t>
            </a:r>
            <a:r>
              <a:rPr lang="en-US" sz="1600" b="1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</a:t>
            </a:r>
            <a:r>
              <a:rPr lang="en-US" sz="1600" b="1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Pengguna</a:t>
            </a:r>
            <a:r>
              <a:rPr lang="en-US" sz="1600" b="1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Lebih</a:t>
            </a:r>
            <a:r>
              <a:rPr lang="en-US" sz="1600" b="1" dirty="0">
                <a:solidFill>
                  <a:srgbClr val="FFFFFF"/>
                </a:solidFill>
                <a:latin typeface="Montserrat Light" panose="00000400000000000000" pitchFamily="50" charset="0"/>
              </a:rPr>
              <a:t> Luas</a:t>
            </a:r>
          </a:p>
          <a:p>
            <a:pPr marL="228600" indent="-228600" algn="ctr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b="1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Contoh</a:t>
            </a:r>
            <a:r>
              <a:rPr lang="en-US" sz="1600" b="1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Teknologi</a:t>
            </a:r>
            <a:r>
              <a:rPr lang="en-US" sz="1600" b="1" dirty="0">
                <a:solidFill>
                  <a:srgbClr val="FFFFFF"/>
                </a:solidFill>
                <a:latin typeface="Montserrat Light" panose="00000400000000000000" pitchFamily="50" charset="0"/>
              </a:rPr>
              <a:t> Lintas Platform </a:t>
            </a:r>
            <a:r>
              <a:rPr lang="en-US" sz="1600" b="1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Populer</a:t>
            </a:r>
            <a:r>
              <a:rPr lang="en-US" sz="1600" b="1" dirty="0">
                <a:solidFill>
                  <a:srgbClr val="FFFFFF"/>
                </a:solidFill>
                <a:latin typeface="Montserrat Light" panose="00000400000000000000" pitchFamily="50" charset="0"/>
              </a:rPr>
              <a:t> (Flutter, React Native, Xamarin.)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710653-9F51-B831-7F2B-FB16B0DDB2E8}"/>
              </a:ext>
            </a:extLst>
          </p:cNvPr>
          <p:cNvSpPr txBox="1"/>
          <p:nvPr/>
        </p:nvSpPr>
        <p:spPr>
          <a:xfrm>
            <a:off x="7566229" y="4414771"/>
            <a:ext cx="3418776" cy="110940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28600" indent="-228600" algn="ctr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b="1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Keterbatasan</a:t>
            </a:r>
            <a:r>
              <a:rPr lang="en-US" sz="1600" b="1" dirty="0">
                <a:solidFill>
                  <a:srgbClr val="FFFFFF"/>
                </a:solidFill>
                <a:latin typeface="Montserrat Light" panose="00000400000000000000" pitchFamily="50" charset="0"/>
              </a:rPr>
              <a:t> Kinerja</a:t>
            </a:r>
          </a:p>
          <a:p>
            <a:pPr marL="228600" indent="-228600" algn="ctr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b="1" dirty="0">
                <a:solidFill>
                  <a:srgbClr val="FFFFFF"/>
                </a:solidFill>
                <a:latin typeface="Montserrat Light" panose="00000400000000000000" pitchFamily="50" charset="0"/>
              </a:rPr>
              <a:t>Fitur </a:t>
            </a:r>
            <a:r>
              <a:rPr lang="en-US" sz="1600" b="1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Khusus</a:t>
            </a:r>
            <a:r>
              <a:rPr lang="en-US" sz="1600" b="1" dirty="0">
                <a:solidFill>
                  <a:srgbClr val="FFFFFF"/>
                </a:solidFill>
                <a:latin typeface="Montserrat Light" panose="00000400000000000000" pitchFamily="50" charset="0"/>
              </a:rPr>
              <a:t> Platform</a:t>
            </a:r>
          </a:p>
          <a:p>
            <a:pPr marL="228600" indent="-228600" algn="ctr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600" b="1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Kompleksitas</a:t>
            </a:r>
            <a:r>
              <a:rPr lang="en-US" sz="1600" b="1" dirty="0">
                <a:solidFill>
                  <a:srgbClr val="FFFFFF"/>
                </a:solidFill>
                <a:latin typeface="Montserrat Light" panose="00000400000000000000" pitchFamily="50" charset="0"/>
              </a:rPr>
              <a:t> Integrasi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362FD8-F461-1774-E141-A82CCF810947}"/>
              </a:ext>
            </a:extLst>
          </p:cNvPr>
          <p:cNvSpPr/>
          <p:nvPr/>
        </p:nvSpPr>
        <p:spPr>
          <a:xfrm>
            <a:off x="335666" y="-1157468"/>
            <a:ext cx="11667281" cy="1095808"/>
          </a:xfrm>
          <a:prstGeom prst="rect">
            <a:avLst/>
          </a:prstGeom>
          <a:solidFill>
            <a:srgbClr val="4C0339"/>
          </a:solidFill>
          <a:ln>
            <a:solidFill>
              <a:srgbClr val="4C0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AC82-CE7A-6456-75C1-F10FC0D5200F}"/>
              </a:ext>
            </a:extLst>
          </p:cNvPr>
          <p:cNvSpPr txBox="1"/>
          <p:nvPr/>
        </p:nvSpPr>
        <p:spPr>
          <a:xfrm>
            <a:off x="4225405" y="93032"/>
            <a:ext cx="430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https://giraldonainggolan.blogspot.com/</a:t>
            </a:r>
          </a:p>
        </p:txBody>
      </p:sp>
    </p:spTree>
    <p:extLst>
      <p:ext uri="{BB962C8B-B14F-4D97-AF65-F5344CB8AC3E}">
        <p14:creationId xmlns:p14="http://schemas.microsoft.com/office/powerpoint/2010/main" val="273232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2688730"/>
              </p:ext>
            </p:extLst>
          </p:nvPr>
        </p:nvGraphicFramePr>
        <p:xfrm>
          <a:off x="665163" y="2675012"/>
          <a:ext cx="3041650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 Placeholder 3"/>
          <p:cNvSpPr txBox="1">
            <a:spLocks noChangeArrowheads="1"/>
          </p:cNvSpPr>
          <p:nvPr/>
        </p:nvSpPr>
        <p:spPr bwMode="auto">
          <a:xfrm>
            <a:off x="1333541" y="4997857"/>
            <a:ext cx="1816017" cy="10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ontserrat" panose="00000500000000000000" pitchFamily="2" charset="0"/>
              </a:defRPr>
            </a:lvl2pPr>
            <a:lvl3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ontserrat" panose="00000500000000000000" pitchFamily="2" charset="0"/>
              </a:defRPr>
            </a:lvl3pPr>
            <a:lvl4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4pPr>
            <a:lvl5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5pPr>
            <a:lvl6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6pPr>
            <a:lvl7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7pPr>
            <a:lvl8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8pPr>
            <a:lvl9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s-CO" sz="1200" dirty="0">
                <a:solidFill>
                  <a:schemeClr val="bg1"/>
                </a:solidFill>
                <a:latin typeface="Lato" panose="020F0502020204030203" pitchFamily="34" charset="77"/>
              </a:rPr>
              <a:t>Awal </a:t>
            </a:r>
            <a:r>
              <a:rPr lang="en-US" altLang="es-CO" sz="1200" dirty="0" err="1">
                <a:solidFill>
                  <a:schemeClr val="bg1"/>
                </a:solidFill>
                <a:latin typeface="Lato" panose="020F0502020204030203" pitchFamily="34" charset="77"/>
              </a:rPr>
              <a:t>Mulai</a:t>
            </a:r>
            <a:r>
              <a:rPr lang="en-US" altLang="es-CO" sz="12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n-US" altLang="es-CO" sz="1200" dirty="0" err="1">
                <a:solidFill>
                  <a:schemeClr val="bg1"/>
                </a:solidFill>
                <a:latin typeface="Lato" panose="020F0502020204030203" pitchFamily="34" charset="77"/>
              </a:rPr>
              <a:t>Digitalisasi</a:t>
            </a:r>
            <a:r>
              <a:rPr lang="en-US" altLang="es-CO" sz="12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n-US" altLang="es-CO" sz="1200" dirty="0" err="1">
                <a:solidFill>
                  <a:schemeClr val="bg1"/>
                </a:solidFill>
                <a:latin typeface="Lato" panose="020F0502020204030203" pitchFamily="34" charset="77"/>
              </a:rPr>
              <a:t>Administrasi</a:t>
            </a:r>
            <a:endParaRPr lang="ru-RU" altLang="es-CO" sz="12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1885950" y="4696232"/>
            <a:ext cx="711200" cy="37782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dirty="0">
                <a:solidFill>
                  <a:schemeClr val="accent1"/>
                </a:solidFill>
                <a:latin typeface="Montserrat-Bold" panose="00000800000000000000" pitchFamily="50" charset="0"/>
              </a:rPr>
              <a:t>15%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3724349"/>
              </p:ext>
            </p:extLst>
          </p:nvPr>
        </p:nvGraphicFramePr>
        <p:xfrm>
          <a:off x="3213100" y="2675012"/>
          <a:ext cx="3040063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 Placeholder 3"/>
          <p:cNvSpPr txBox="1">
            <a:spLocks noChangeArrowheads="1"/>
          </p:cNvSpPr>
          <p:nvPr/>
        </p:nvSpPr>
        <p:spPr bwMode="auto">
          <a:xfrm>
            <a:off x="3878869" y="4997857"/>
            <a:ext cx="1818061" cy="10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ontserrat" panose="00000500000000000000" pitchFamily="2" charset="0"/>
              </a:defRPr>
            </a:lvl2pPr>
            <a:lvl3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ontserrat" panose="00000500000000000000" pitchFamily="2" charset="0"/>
              </a:defRPr>
            </a:lvl3pPr>
            <a:lvl4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4pPr>
            <a:lvl5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5pPr>
            <a:lvl6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6pPr>
            <a:lvl7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7pPr>
            <a:lvl8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8pPr>
            <a:lvl9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s-CO" sz="1200" dirty="0">
                <a:solidFill>
                  <a:schemeClr val="bg1"/>
                </a:solidFill>
                <a:latin typeface="Lato" panose="020F0502020204030203" pitchFamily="34" charset="77"/>
              </a:rPr>
              <a:t>Proses </a:t>
            </a:r>
            <a:r>
              <a:rPr lang="en-US" altLang="es-CO" sz="1200" dirty="0" err="1">
                <a:solidFill>
                  <a:schemeClr val="bg1"/>
                </a:solidFill>
                <a:latin typeface="Lato" panose="020F0502020204030203" pitchFamily="34" charset="77"/>
              </a:rPr>
              <a:t>Digitalisasi</a:t>
            </a:r>
            <a:r>
              <a:rPr lang="en-US" altLang="es-CO" sz="12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n-US" altLang="es-CO" sz="1200" dirty="0" err="1">
                <a:solidFill>
                  <a:schemeClr val="bg1"/>
                </a:solidFill>
                <a:latin typeface="Lato" panose="020F0502020204030203" pitchFamily="34" charset="77"/>
              </a:rPr>
              <a:t>dalam</a:t>
            </a:r>
            <a:r>
              <a:rPr lang="en-US" altLang="es-CO" sz="12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n-US" altLang="es-CO" sz="1200" dirty="0" err="1">
                <a:solidFill>
                  <a:schemeClr val="bg1"/>
                </a:solidFill>
                <a:latin typeface="Lato" panose="020F0502020204030203" pitchFamily="34" charset="77"/>
              </a:rPr>
              <a:t>Tahap</a:t>
            </a:r>
            <a:r>
              <a:rPr lang="en-US" altLang="es-CO" sz="12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n-US" altLang="es-CO" sz="1200" dirty="0" err="1">
                <a:solidFill>
                  <a:schemeClr val="bg1"/>
                </a:solidFill>
                <a:latin typeface="Lato" panose="020F0502020204030203" pitchFamily="34" charset="77"/>
              </a:rPr>
              <a:t>Riset</a:t>
            </a:r>
            <a:r>
              <a:rPr lang="en-US" altLang="es-CO" sz="1200" dirty="0">
                <a:solidFill>
                  <a:schemeClr val="bg1"/>
                </a:solidFill>
                <a:latin typeface="Lato" panose="020F0502020204030203" pitchFamily="34" charset="77"/>
              </a:rPr>
              <a:t> dan </a:t>
            </a:r>
            <a:r>
              <a:rPr lang="en-US" altLang="es-CO" sz="1200" dirty="0" err="1">
                <a:solidFill>
                  <a:schemeClr val="bg1"/>
                </a:solidFill>
                <a:latin typeface="Lato" panose="020F0502020204030203" pitchFamily="34" charset="77"/>
              </a:rPr>
              <a:t>Eksplorasi</a:t>
            </a:r>
            <a:endParaRPr lang="ru-RU" altLang="es-CO" sz="12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4432300" y="4696232"/>
            <a:ext cx="711200" cy="37782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chemeClr val="accent2"/>
                </a:solidFill>
                <a:latin typeface="Montserrat-Bold" panose="00000800000000000000" pitchFamily="50" charset="0"/>
              </a:rPr>
              <a:t>4</a:t>
            </a:r>
            <a:r>
              <a:rPr lang="ru-RU" dirty="0">
                <a:solidFill>
                  <a:schemeClr val="accent2"/>
                </a:solidFill>
                <a:latin typeface="Montserrat-Bold" panose="00000800000000000000" pitchFamily="50" charset="0"/>
              </a:rPr>
              <a:t>5%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3202314"/>
              </p:ext>
            </p:extLst>
          </p:nvPr>
        </p:nvGraphicFramePr>
        <p:xfrm>
          <a:off x="5694363" y="2675012"/>
          <a:ext cx="3041650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 Placeholder 3"/>
          <p:cNvSpPr txBox="1">
            <a:spLocks noChangeArrowheads="1"/>
          </p:cNvSpPr>
          <p:nvPr/>
        </p:nvSpPr>
        <p:spPr bwMode="auto">
          <a:xfrm>
            <a:off x="6344359" y="4997857"/>
            <a:ext cx="1816017" cy="10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ontserrat" panose="00000500000000000000" pitchFamily="2" charset="0"/>
              </a:defRPr>
            </a:lvl2pPr>
            <a:lvl3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ontserrat" panose="00000500000000000000" pitchFamily="2" charset="0"/>
              </a:defRPr>
            </a:lvl3pPr>
            <a:lvl4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4pPr>
            <a:lvl5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5pPr>
            <a:lvl6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6pPr>
            <a:lvl7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7pPr>
            <a:lvl8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8pPr>
            <a:lvl9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s-CO" sz="1200" dirty="0" err="1">
                <a:solidFill>
                  <a:schemeClr val="bg1"/>
                </a:solidFill>
                <a:latin typeface="Lato" panose="020F0502020204030203" pitchFamily="34" charset="77"/>
              </a:rPr>
              <a:t>Peningkatan</a:t>
            </a:r>
            <a:r>
              <a:rPr lang="en-US" altLang="es-CO" sz="12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n-US" altLang="es-CO" sz="1200" dirty="0" err="1">
                <a:solidFill>
                  <a:schemeClr val="bg1"/>
                </a:solidFill>
                <a:latin typeface="Lato" panose="020F0502020204030203" pitchFamily="34" charset="77"/>
              </a:rPr>
              <a:t>Kecepatan</a:t>
            </a:r>
            <a:r>
              <a:rPr lang="en-US" altLang="es-CO" sz="1200" dirty="0">
                <a:solidFill>
                  <a:schemeClr val="bg1"/>
                </a:solidFill>
                <a:latin typeface="Lato" panose="020F0502020204030203" pitchFamily="34" charset="77"/>
              </a:rPr>
              <a:t> Proses Surat-</a:t>
            </a:r>
            <a:r>
              <a:rPr lang="en-US" altLang="es-CO" sz="1200" dirty="0" err="1">
                <a:solidFill>
                  <a:schemeClr val="bg1"/>
                </a:solidFill>
                <a:latin typeface="Lato" panose="020F0502020204030203" pitchFamily="34" charset="77"/>
              </a:rPr>
              <a:t>Menyurat</a:t>
            </a:r>
            <a:endParaRPr lang="ru-RU" altLang="es-CO" sz="12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6915150" y="4696232"/>
            <a:ext cx="711200" cy="37782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chemeClr val="accent3"/>
                </a:solidFill>
                <a:latin typeface="Montserrat-Bold" panose="00000800000000000000" pitchFamily="50" charset="0"/>
              </a:rPr>
              <a:t>32</a:t>
            </a:r>
            <a:r>
              <a:rPr lang="ru-RU" dirty="0">
                <a:solidFill>
                  <a:schemeClr val="accent3"/>
                </a:solidFill>
                <a:latin typeface="Montserrat-Bold" panose="00000800000000000000" pitchFamily="50" charset="0"/>
              </a:rPr>
              <a:t>%</a:t>
            </a: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263126"/>
              </p:ext>
            </p:extLst>
          </p:nvPr>
        </p:nvGraphicFramePr>
        <p:xfrm>
          <a:off x="8191500" y="2675012"/>
          <a:ext cx="3041650" cy="206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 Placeholder 3"/>
          <p:cNvSpPr txBox="1">
            <a:spLocks noChangeArrowheads="1"/>
          </p:cNvSpPr>
          <p:nvPr/>
        </p:nvSpPr>
        <p:spPr bwMode="auto">
          <a:xfrm>
            <a:off x="8847137" y="4997857"/>
            <a:ext cx="1816017" cy="10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ontserrat" panose="00000500000000000000" pitchFamily="2" charset="0"/>
              </a:defRPr>
            </a:lvl2pPr>
            <a:lvl3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ontserrat" panose="00000500000000000000" pitchFamily="2" charset="0"/>
              </a:defRPr>
            </a:lvl3pPr>
            <a:lvl4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4pPr>
            <a:lvl5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5pPr>
            <a:lvl6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6pPr>
            <a:lvl7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7pPr>
            <a:lvl8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8pPr>
            <a:lvl9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s-CO" sz="1200" dirty="0" err="1">
                <a:solidFill>
                  <a:schemeClr val="bg1"/>
                </a:solidFill>
                <a:latin typeface="Lato" panose="020F0502020204030203" pitchFamily="34" charset="77"/>
              </a:rPr>
              <a:t>Penggunaan</a:t>
            </a:r>
            <a:r>
              <a:rPr lang="en-US" altLang="es-CO" sz="12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n-US" altLang="es-CO" sz="1200" dirty="0" err="1">
                <a:solidFill>
                  <a:schemeClr val="bg1"/>
                </a:solidFill>
                <a:latin typeface="Lato" panose="020F0502020204030203" pitchFamily="34" charset="77"/>
              </a:rPr>
              <a:t>Sistem</a:t>
            </a:r>
            <a:r>
              <a:rPr lang="en-US" altLang="es-CO" sz="12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n-US" altLang="es-CO" sz="1200" dirty="0" err="1">
                <a:solidFill>
                  <a:schemeClr val="bg1"/>
                </a:solidFill>
                <a:latin typeface="Lato" panose="020F0502020204030203" pitchFamily="34" charset="77"/>
              </a:rPr>
              <a:t>Pengiriman</a:t>
            </a:r>
            <a:r>
              <a:rPr lang="en-US" altLang="es-CO" sz="1200" dirty="0">
                <a:solidFill>
                  <a:schemeClr val="bg1"/>
                </a:solidFill>
                <a:latin typeface="Lato" panose="020F0502020204030203" pitchFamily="34" charset="77"/>
              </a:rPr>
              <a:t> Surat Digital di DPRD</a:t>
            </a:r>
            <a:endParaRPr lang="ru-RU" altLang="es-CO" sz="12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9412288" y="4696232"/>
            <a:ext cx="711200" cy="37782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solidFill>
                  <a:schemeClr val="accent4"/>
                </a:solidFill>
                <a:latin typeface="Montserrat-Bold" panose="00000800000000000000" pitchFamily="50" charset="0"/>
              </a:rPr>
              <a:t>6</a:t>
            </a:r>
            <a:r>
              <a:rPr lang="ru-RU" dirty="0">
                <a:solidFill>
                  <a:schemeClr val="accent4"/>
                </a:solidFill>
                <a:latin typeface="Montserrat-Bold" panose="00000800000000000000" pitchFamily="50" charset="0"/>
              </a:rPr>
              <a:t>5%</a:t>
            </a:r>
          </a:p>
        </p:txBody>
      </p: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2535238" y="2601987"/>
            <a:ext cx="711200" cy="347662"/>
            <a:chOff x="5567363" y="3171826"/>
            <a:chExt cx="1062037" cy="519113"/>
          </a:xfrm>
        </p:grpSpPr>
        <p:sp>
          <p:nvSpPr>
            <p:cNvPr id="38942" name="Freeform 5"/>
            <p:cNvSpPr>
              <a:spLocks/>
            </p:cNvSpPr>
            <p:nvPr/>
          </p:nvSpPr>
          <p:spPr bwMode="auto">
            <a:xfrm>
              <a:off x="5567363" y="3225801"/>
              <a:ext cx="954088" cy="465138"/>
            </a:xfrm>
            <a:custGeom>
              <a:avLst/>
              <a:gdLst>
                <a:gd name="T0" fmla="*/ 0 w 601"/>
                <a:gd name="T1" fmla="*/ 465138 h 293"/>
                <a:gd name="T2" fmla="*/ 341313 w 601"/>
                <a:gd name="T3" fmla="*/ 0 h 293"/>
                <a:gd name="T4" fmla="*/ 954088 w 601"/>
                <a:gd name="T5" fmla="*/ 0 h 2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01" h="293">
                  <a:moveTo>
                    <a:pt x="0" y="293"/>
                  </a:moveTo>
                  <a:lnTo>
                    <a:pt x="215" y="0"/>
                  </a:lnTo>
                  <a:lnTo>
                    <a:pt x="601" y="0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943" name="Oval 15"/>
            <p:cNvSpPr>
              <a:spLocks noChangeArrowheads="1"/>
            </p:cNvSpPr>
            <p:nvPr/>
          </p:nvSpPr>
          <p:spPr bwMode="auto">
            <a:xfrm>
              <a:off x="6521450" y="3171826"/>
              <a:ext cx="107950" cy="107950"/>
            </a:xfrm>
            <a:prstGeom prst="ellipse">
              <a:avLst/>
            </a:prstGeom>
            <a:noFill/>
            <a:ln w="14288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9pPr>
            </a:lstStyle>
            <a:p>
              <a:pPr eaLnBrk="1" hangingPunct="1"/>
              <a:endParaRPr lang="es-CO" altLang="es-CO"/>
            </a:p>
          </p:txBody>
        </p:sp>
      </p:grpSp>
      <p:sp>
        <p:nvSpPr>
          <p:cNvPr id="17" name="Text Placeholder 7"/>
          <p:cNvSpPr txBox="1">
            <a:spLocks noChangeArrowheads="1"/>
          </p:cNvSpPr>
          <p:nvPr/>
        </p:nvSpPr>
        <p:spPr bwMode="auto">
          <a:xfrm>
            <a:off x="3225800" y="2500387"/>
            <a:ext cx="7112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ontserrat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ontserrat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ru-RU" altLang="es-CO" sz="1400" dirty="0">
                <a:solidFill>
                  <a:schemeClr val="accent1"/>
                </a:solidFill>
                <a:latin typeface="Montserrat Light" panose="00000400000000000000" pitchFamily="50" charset="0"/>
              </a:rPr>
              <a:t>20</a:t>
            </a:r>
            <a:r>
              <a:rPr lang="en-US" altLang="es-CO" sz="1400" dirty="0">
                <a:solidFill>
                  <a:schemeClr val="accent1"/>
                </a:solidFill>
                <a:latin typeface="Montserrat Light" panose="00000400000000000000" pitchFamily="50" charset="0"/>
              </a:rPr>
              <a:t>09</a:t>
            </a:r>
            <a:endParaRPr lang="ru-RU" altLang="es-CO" sz="1400" dirty="0">
              <a:solidFill>
                <a:schemeClr val="accent1"/>
              </a:solidFill>
              <a:latin typeface="Montserrat Light" panose="00000400000000000000" pitchFamily="50" charset="0"/>
            </a:endParaRPr>
          </a:p>
        </p:txBody>
      </p: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4981575" y="2601987"/>
            <a:ext cx="711200" cy="347662"/>
            <a:chOff x="5567363" y="3171826"/>
            <a:chExt cx="1062037" cy="519113"/>
          </a:xfrm>
        </p:grpSpPr>
        <p:sp>
          <p:nvSpPr>
            <p:cNvPr id="38940" name="Freeform 5"/>
            <p:cNvSpPr>
              <a:spLocks/>
            </p:cNvSpPr>
            <p:nvPr/>
          </p:nvSpPr>
          <p:spPr bwMode="auto">
            <a:xfrm>
              <a:off x="5567363" y="3225801"/>
              <a:ext cx="954088" cy="465138"/>
            </a:xfrm>
            <a:custGeom>
              <a:avLst/>
              <a:gdLst>
                <a:gd name="T0" fmla="*/ 0 w 601"/>
                <a:gd name="T1" fmla="*/ 465138 h 293"/>
                <a:gd name="T2" fmla="*/ 341313 w 601"/>
                <a:gd name="T3" fmla="*/ 0 h 293"/>
                <a:gd name="T4" fmla="*/ 954088 w 601"/>
                <a:gd name="T5" fmla="*/ 0 h 2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01" h="293">
                  <a:moveTo>
                    <a:pt x="0" y="293"/>
                  </a:moveTo>
                  <a:lnTo>
                    <a:pt x="215" y="0"/>
                  </a:lnTo>
                  <a:lnTo>
                    <a:pt x="601" y="0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941" name="Oval 19"/>
            <p:cNvSpPr>
              <a:spLocks noChangeArrowheads="1"/>
            </p:cNvSpPr>
            <p:nvPr/>
          </p:nvSpPr>
          <p:spPr bwMode="auto">
            <a:xfrm>
              <a:off x="6521450" y="3171826"/>
              <a:ext cx="107950" cy="107950"/>
            </a:xfrm>
            <a:prstGeom prst="ellipse">
              <a:avLst/>
            </a:prstGeom>
            <a:noFill/>
            <a:ln w="14288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9pPr>
            </a:lstStyle>
            <a:p>
              <a:pPr eaLnBrk="1" hangingPunct="1"/>
              <a:endParaRPr lang="es-CO" altLang="es-CO"/>
            </a:p>
          </p:txBody>
        </p:sp>
      </p:grpSp>
      <p:sp>
        <p:nvSpPr>
          <p:cNvPr id="21" name="Text Placeholder 7"/>
          <p:cNvSpPr txBox="1">
            <a:spLocks noChangeArrowheads="1"/>
          </p:cNvSpPr>
          <p:nvPr/>
        </p:nvSpPr>
        <p:spPr bwMode="auto">
          <a:xfrm>
            <a:off x="5672138" y="2500387"/>
            <a:ext cx="7112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ontserrat" panose="00000500000000000000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Montserrat" panose="00000500000000000000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Montserrat" panose="00000500000000000000" pitchFamily="2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es-CO" sz="1400" dirty="0">
                <a:solidFill>
                  <a:schemeClr val="accent2"/>
                </a:solidFill>
                <a:latin typeface="Montserrat Light" panose="00000400000000000000" pitchFamily="50" charset="0"/>
              </a:rPr>
              <a:t>2012</a:t>
            </a:r>
            <a:endParaRPr lang="ru-RU" altLang="es-CO" sz="1400" dirty="0">
              <a:solidFill>
                <a:schemeClr val="accent2"/>
              </a:solidFill>
              <a:latin typeface="Montserrat Light" panose="00000400000000000000" pitchFamily="50" charset="0"/>
            </a:endParaRPr>
          </a:p>
        </p:txBody>
      </p: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7426325" y="2601987"/>
            <a:ext cx="711200" cy="347662"/>
            <a:chOff x="5567363" y="3171826"/>
            <a:chExt cx="1062037" cy="519113"/>
          </a:xfrm>
        </p:grpSpPr>
        <p:sp>
          <p:nvSpPr>
            <p:cNvPr id="38938" name="Freeform 5"/>
            <p:cNvSpPr>
              <a:spLocks/>
            </p:cNvSpPr>
            <p:nvPr/>
          </p:nvSpPr>
          <p:spPr bwMode="auto">
            <a:xfrm>
              <a:off x="5567363" y="3225801"/>
              <a:ext cx="954088" cy="465138"/>
            </a:xfrm>
            <a:custGeom>
              <a:avLst/>
              <a:gdLst>
                <a:gd name="T0" fmla="*/ 0 w 601"/>
                <a:gd name="T1" fmla="*/ 465138 h 293"/>
                <a:gd name="T2" fmla="*/ 341313 w 601"/>
                <a:gd name="T3" fmla="*/ 0 h 293"/>
                <a:gd name="T4" fmla="*/ 954088 w 601"/>
                <a:gd name="T5" fmla="*/ 0 h 2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01" h="293">
                  <a:moveTo>
                    <a:pt x="0" y="293"/>
                  </a:moveTo>
                  <a:lnTo>
                    <a:pt x="215" y="0"/>
                  </a:lnTo>
                  <a:lnTo>
                    <a:pt x="601" y="0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939" name="Oval 23"/>
            <p:cNvSpPr>
              <a:spLocks noChangeArrowheads="1"/>
            </p:cNvSpPr>
            <p:nvPr/>
          </p:nvSpPr>
          <p:spPr bwMode="auto">
            <a:xfrm>
              <a:off x="6521450" y="3171826"/>
              <a:ext cx="107950" cy="107950"/>
            </a:xfrm>
            <a:prstGeom prst="ellipse">
              <a:avLst/>
            </a:prstGeom>
            <a:noFill/>
            <a:ln w="14288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9pPr>
            </a:lstStyle>
            <a:p>
              <a:pPr eaLnBrk="1" hangingPunct="1"/>
              <a:endParaRPr lang="es-CO" altLang="es-CO"/>
            </a:p>
          </p:txBody>
        </p:sp>
      </p:grpSp>
      <p:sp>
        <p:nvSpPr>
          <p:cNvPr id="25" name="Text Placeholder 7"/>
          <p:cNvSpPr txBox="1">
            <a:spLocks/>
          </p:cNvSpPr>
          <p:nvPr/>
        </p:nvSpPr>
        <p:spPr>
          <a:xfrm>
            <a:off x="8116888" y="2500387"/>
            <a:ext cx="711200" cy="3778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1400" dirty="0">
                <a:solidFill>
                  <a:schemeClr val="accent3"/>
                </a:solidFill>
                <a:latin typeface="Montserrat Light" panose="00000400000000000000" pitchFamily="50" charset="0"/>
              </a:rPr>
              <a:t>2018</a:t>
            </a:r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9906000" y="2601987"/>
            <a:ext cx="711200" cy="347662"/>
            <a:chOff x="5567363" y="3171826"/>
            <a:chExt cx="1062037" cy="519113"/>
          </a:xfrm>
        </p:grpSpPr>
        <p:sp>
          <p:nvSpPr>
            <p:cNvPr id="38936" name="Freeform 5"/>
            <p:cNvSpPr>
              <a:spLocks/>
            </p:cNvSpPr>
            <p:nvPr/>
          </p:nvSpPr>
          <p:spPr bwMode="auto">
            <a:xfrm>
              <a:off x="5567363" y="3225801"/>
              <a:ext cx="954088" cy="465138"/>
            </a:xfrm>
            <a:custGeom>
              <a:avLst/>
              <a:gdLst>
                <a:gd name="T0" fmla="*/ 0 w 601"/>
                <a:gd name="T1" fmla="*/ 465138 h 293"/>
                <a:gd name="T2" fmla="*/ 341313 w 601"/>
                <a:gd name="T3" fmla="*/ 0 h 293"/>
                <a:gd name="T4" fmla="*/ 954088 w 601"/>
                <a:gd name="T5" fmla="*/ 0 h 2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01" h="293">
                  <a:moveTo>
                    <a:pt x="0" y="293"/>
                  </a:moveTo>
                  <a:lnTo>
                    <a:pt x="215" y="0"/>
                  </a:lnTo>
                  <a:lnTo>
                    <a:pt x="601" y="0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8937" name="Oval 27"/>
            <p:cNvSpPr>
              <a:spLocks noChangeArrowheads="1"/>
            </p:cNvSpPr>
            <p:nvPr/>
          </p:nvSpPr>
          <p:spPr bwMode="auto">
            <a:xfrm>
              <a:off x="6521450" y="3171826"/>
              <a:ext cx="107950" cy="107950"/>
            </a:xfrm>
            <a:prstGeom prst="ellipse">
              <a:avLst/>
            </a:prstGeom>
            <a:noFill/>
            <a:ln w="14288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ontserrat" panose="00000500000000000000" pitchFamily="2" charset="0"/>
                </a:defRPr>
              </a:lvl9pPr>
            </a:lstStyle>
            <a:p>
              <a:pPr eaLnBrk="1" hangingPunct="1"/>
              <a:endParaRPr lang="es-CO" altLang="es-CO"/>
            </a:p>
          </p:txBody>
        </p:sp>
      </p:grpSp>
      <p:sp>
        <p:nvSpPr>
          <p:cNvPr id="29" name="Text Placeholder 7"/>
          <p:cNvSpPr txBox="1">
            <a:spLocks/>
          </p:cNvSpPr>
          <p:nvPr/>
        </p:nvSpPr>
        <p:spPr>
          <a:xfrm>
            <a:off x="10596563" y="2500387"/>
            <a:ext cx="711200" cy="3778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400" dirty="0">
                <a:solidFill>
                  <a:schemeClr val="accent4"/>
                </a:solidFill>
                <a:latin typeface="Montserrat Light" panose="00000400000000000000" pitchFamily="50" charset="0"/>
              </a:rPr>
              <a:t>2021</a:t>
            </a:r>
            <a:endParaRPr lang="ru-RU" sz="1400" dirty="0">
              <a:solidFill>
                <a:schemeClr val="accent4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6B692C-484C-5623-A5D5-CB9C8EB89981}"/>
              </a:ext>
            </a:extLst>
          </p:cNvPr>
          <p:cNvSpPr txBox="1"/>
          <p:nvPr/>
        </p:nvSpPr>
        <p:spPr>
          <a:xfrm>
            <a:off x="495947" y="960192"/>
            <a:ext cx="5377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Lato" panose="020F0502020204030203" pitchFamily="34" charset="77"/>
              </a:rPr>
              <a:t>Analisis</a:t>
            </a:r>
            <a:r>
              <a:rPr lang="en-US" sz="2800" b="1" dirty="0">
                <a:solidFill>
                  <a:schemeClr val="bg1"/>
                </a:solidFill>
                <a:latin typeface="Lato" panose="020F0502020204030203" pitchFamily="34" charset="77"/>
              </a:rPr>
              <a:t> dan </a:t>
            </a:r>
            <a:r>
              <a:rPr lang="en-US" sz="2800" b="1" dirty="0" err="1">
                <a:solidFill>
                  <a:schemeClr val="bg1"/>
                </a:solidFill>
                <a:latin typeface="Lato" panose="020F0502020204030203" pitchFamily="34" charset="77"/>
              </a:rPr>
              <a:t>Pengembangan</a:t>
            </a:r>
            <a:r>
              <a:rPr lang="en-US" sz="2800" b="1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Lato" panose="020F0502020204030203" pitchFamily="34" charset="77"/>
              </a:rPr>
              <a:t>Sistem</a:t>
            </a:r>
            <a:r>
              <a:rPr lang="en-US" sz="2800" b="1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Lato" panose="020F0502020204030203" pitchFamily="34" charset="77"/>
              </a:rPr>
              <a:t>Pengiriman</a:t>
            </a:r>
            <a:r>
              <a:rPr lang="en-US" sz="2800" b="1" dirty="0">
                <a:solidFill>
                  <a:schemeClr val="bg1"/>
                </a:solidFill>
                <a:latin typeface="Lato" panose="020F0502020204030203" pitchFamily="34" charset="77"/>
              </a:rPr>
              <a:t> Surat Digital</a:t>
            </a:r>
            <a:endParaRPr lang="en-US" sz="2800" b="1" dirty="0">
              <a:latin typeface="Lato" panose="020F0502020204030203" pitchFamily="34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3B918F-899E-1AC1-06A5-8770E02D5FDE}"/>
              </a:ext>
            </a:extLst>
          </p:cNvPr>
          <p:cNvSpPr txBox="1"/>
          <p:nvPr/>
        </p:nvSpPr>
        <p:spPr>
          <a:xfrm>
            <a:off x="6096000" y="960192"/>
            <a:ext cx="5432385" cy="118295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Sejak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2009, DPRD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Bangkalan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mengembangkan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aplikasi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surat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online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untuk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meningkatkan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efisiensi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administrasi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Dengan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keamanan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tinggi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akses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mudah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dukungan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multi-user,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aplikasi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ini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kini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digunakan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oleh 65%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staf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Pengembangan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penyempurnaan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terus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dilakukan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untuk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memenuhi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kebutuhan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operasional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yang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dinamis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</a:t>
            </a:r>
            <a:endParaRPr lang="en-US" sz="1000" dirty="0">
              <a:solidFill>
                <a:srgbClr val="FFFFFF"/>
              </a:solidFill>
              <a:latin typeface="Montserrat Light" panose="000004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CA4A6D-4B61-1FE5-01B0-98D53CF4C500}"/>
              </a:ext>
            </a:extLst>
          </p:cNvPr>
          <p:cNvSpPr txBox="1"/>
          <p:nvPr/>
        </p:nvSpPr>
        <p:spPr>
          <a:xfrm>
            <a:off x="495947" y="625036"/>
            <a:ext cx="201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SECTION 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7CC4A7-BE16-4A4E-58C2-9F3FA0EA5ACA}"/>
              </a:ext>
            </a:extLst>
          </p:cNvPr>
          <p:cNvSpPr/>
          <p:nvPr/>
        </p:nvSpPr>
        <p:spPr>
          <a:xfrm>
            <a:off x="335666" y="-1157468"/>
            <a:ext cx="11667281" cy="1095808"/>
          </a:xfrm>
          <a:prstGeom prst="rect">
            <a:avLst/>
          </a:prstGeom>
          <a:solidFill>
            <a:srgbClr val="4C0339"/>
          </a:solidFill>
          <a:ln>
            <a:solidFill>
              <a:srgbClr val="4C0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1930F9-6E7B-EEBF-5672-2F3D69840AEF}"/>
              </a:ext>
            </a:extLst>
          </p:cNvPr>
          <p:cNvSpPr txBox="1"/>
          <p:nvPr/>
        </p:nvSpPr>
        <p:spPr>
          <a:xfrm>
            <a:off x="7756312" y="6307810"/>
            <a:ext cx="430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https://giraldonainggolan.blogspot.com/</a:t>
            </a:r>
          </a:p>
        </p:txBody>
      </p:sp>
    </p:spTree>
    <p:extLst>
      <p:ext uri="{BB962C8B-B14F-4D97-AF65-F5344CB8AC3E}">
        <p14:creationId xmlns:p14="http://schemas.microsoft.com/office/powerpoint/2010/main" val="114032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2426916"/>
              </p:ext>
            </p:extLst>
          </p:nvPr>
        </p:nvGraphicFramePr>
        <p:xfrm>
          <a:off x="1554163" y="1134574"/>
          <a:ext cx="9253537" cy="546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850F6DD-4F96-DC94-A7E2-8E5444CD0F09}"/>
              </a:ext>
            </a:extLst>
          </p:cNvPr>
          <p:cNvSpPr txBox="1"/>
          <p:nvPr/>
        </p:nvSpPr>
        <p:spPr>
          <a:xfrm>
            <a:off x="7378010" y="592820"/>
            <a:ext cx="53779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Lato" panose="020F0502020204030203" pitchFamily="34" charset="77"/>
              </a:rPr>
              <a:t>Tahapan</a:t>
            </a:r>
            <a:r>
              <a:rPr lang="en-US" sz="2800" b="1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Lato" panose="020F0502020204030203" pitchFamily="34" charset="77"/>
              </a:rPr>
              <a:t>Pengembangan</a:t>
            </a:r>
            <a:r>
              <a:rPr lang="en-US" sz="2800" b="1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Lato" panose="020F0502020204030203" pitchFamily="34" charset="77"/>
              </a:rPr>
              <a:t>Aplikasi</a:t>
            </a:r>
            <a:r>
              <a:rPr lang="en-US" sz="2800" b="1" dirty="0">
                <a:solidFill>
                  <a:schemeClr val="bg1"/>
                </a:solidFill>
                <a:latin typeface="Lato" panose="020F0502020204030203" pitchFamily="34" charset="77"/>
              </a:rPr>
              <a:t> Surat Online DPRD </a:t>
            </a:r>
            <a:r>
              <a:rPr lang="en-US" sz="2800" b="1" dirty="0" err="1">
                <a:solidFill>
                  <a:schemeClr val="bg1"/>
                </a:solidFill>
                <a:latin typeface="Lato" panose="020F0502020204030203" pitchFamily="34" charset="77"/>
              </a:rPr>
              <a:t>Bangkalan</a:t>
            </a:r>
            <a:endParaRPr lang="en-US" sz="2800" b="1" dirty="0">
              <a:latin typeface="Lato" panose="020F0502020204030203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F6ED12-3A39-B059-7DEB-FC70EC10C27C}"/>
              </a:ext>
            </a:extLst>
          </p:cNvPr>
          <p:cNvSpPr txBox="1"/>
          <p:nvPr/>
        </p:nvSpPr>
        <p:spPr>
          <a:xfrm>
            <a:off x="7378010" y="257664"/>
            <a:ext cx="201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SECTION 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4E014-782C-C5C4-F924-A5F4254FBF1D}"/>
              </a:ext>
            </a:extLst>
          </p:cNvPr>
          <p:cNvSpPr txBox="1"/>
          <p:nvPr/>
        </p:nvSpPr>
        <p:spPr>
          <a:xfrm>
            <a:off x="168959" y="923264"/>
            <a:ext cx="2150637" cy="5181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b="1" dirty="0">
                <a:solidFill>
                  <a:srgbClr val="00C0B3"/>
                </a:solidFill>
                <a:latin typeface="Montserrat Light" panose="00000400000000000000" pitchFamily="50" charset="0"/>
              </a:rPr>
              <a:t>Step 01 (90%) - </a:t>
            </a:r>
            <a:r>
              <a:rPr lang="en-US" sz="1200" b="1" dirty="0" err="1">
                <a:solidFill>
                  <a:srgbClr val="00C0B3"/>
                </a:solidFill>
                <a:latin typeface="Montserrat Light" panose="00000400000000000000" pitchFamily="50" charset="0"/>
              </a:rPr>
              <a:t>Survei</a:t>
            </a:r>
            <a:r>
              <a:rPr lang="en-US" sz="1200" b="1" dirty="0">
                <a:solidFill>
                  <a:srgbClr val="00C0B3"/>
                </a:solidFill>
                <a:latin typeface="Montserrat Light" panose="00000400000000000000" pitchFamily="50" charset="0"/>
              </a:rPr>
              <a:t> Lokasi dan </a:t>
            </a:r>
            <a:r>
              <a:rPr lang="en-US" sz="1200" b="1" dirty="0" err="1">
                <a:solidFill>
                  <a:srgbClr val="00C0B3"/>
                </a:solidFill>
                <a:latin typeface="Montserrat Light" panose="00000400000000000000" pitchFamily="50" charset="0"/>
              </a:rPr>
              <a:t>Pengumpulan</a:t>
            </a:r>
            <a:r>
              <a:rPr lang="en-US" sz="1200" b="1" dirty="0">
                <a:solidFill>
                  <a:srgbClr val="00C0B3"/>
                </a:solidFill>
                <a:latin typeface="Montserrat Light" panose="00000400000000000000" pitchFamily="50" charset="0"/>
              </a:rPr>
              <a:t> Data</a:t>
            </a:r>
            <a:endParaRPr lang="en-US" sz="1000" b="1" dirty="0">
              <a:solidFill>
                <a:srgbClr val="00C0B3"/>
              </a:solidFill>
              <a:latin typeface="Montserrat Light" panose="000004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D5C63-B5DA-0DFC-24CA-68167DE92C2D}"/>
              </a:ext>
            </a:extLst>
          </p:cNvPr>
          <p:cNvSpPr txBox="1"/>
          <p:nvPr/>
        </p:nvSpPr>
        <p:spPr>
          <a:xfrm>
            <a:off x="168959" y="1605144"/>
            <a:ext cx="1764015" cy="5181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b="1" dirty="0">
                <a:solidFill>
                  <a:srgbClr val="00C0B3"/>
                </a:solidFill>
                <a:latin typeface="Montserrat Light" panose="00000400000000000000" pitchFamily="50" charset="0"/>
              </a:rPr>
              <a:t>Step 02 (60%) - </a:t>
            </a:r>
            <a:r>
              <a:rPr lang="en-US" sz="1200" b="1" dirty="0" err="1">
                <a:solidFill>
                  <a:srgbClr val="00C0B3"/>
                </a:solidFill>
                <a:latin typeface="Montserrat Light" panose="00000400000000000000" pitchFamily="50" charset="0"/>
              </a:rPr>
              <a:t>Analisis</a:t>
            </a:r>
            <a:r>
              <a:rPr lang="en-US" sz="1200" b="1" dirty="0">
                <a:solidFill>
                  <a:srgbClr val="00C0B3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b="1" dirty="0" err="1">
                <a:solidFill>
                  <a:srgbClr val="00C0B3"/>
                </a:solidFill>
                <a:latin typeface="Montserrat Light" panose="00000400000000000000" pitchFamily="50" charset="0"/>
              </a:rPr>
              <a:t>Kebutuhan</a:t>
            </a:r>
            <a:endParaRPr lang="en-US" sz="1000" b="1" dirty="0">
              <a:solidFill>
                <a:srgbClr val="00C0B3"/>
              </a:solidFill>
              <a:latin typeface="Montserrat Light" panose="000004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751B7-7735-EB77-B513-3FCB68831054}"/>
              </a:ext>
            </a:extLst>
          </p:cNvPr>
          <p:cNvSpPr txBox="1"/>
          <p:nvPr/>
        </p:nvSpPr>
        <p:spPr>
          <a:xfrm>
            <a:off x="188250" y="2287024"/>
            <a:ext cx="1764015" cy="5181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s-ES" sz="1200" b="1" dirty="0">
                <a:solidFill>
                  <a:srgbClr val="00C0B3"/>
                </a:solidFill>
                <a:latin typeface="Montserrat Light" panose="00000400000000000000" pitchFamily="50" charset="0"/>
              </a:rPr>
              <a:t>Step 03 (70%) - </a:t>
            </a:r>
            <a:r>
              <a:rPr lang="es-ES" sz="1200" b="1" dirty="0" err="1">
                <a:solidFill>
                  <a:srgbClr val="00C0B3"/>
                </a:solidFill>
                <a:latin typeface="Montserrat Light" panose="00000400000000000000" pitchFamily="50" charset="0"/>
              </a:rPr>
              <a:t>Desain</a:t>
            </a:r>
            <a:r>
              <a:rPr lang="es-ES" sz="1200" b="1" dirty="0">
                <a:solidFill>
                  <a:srgbClr val="00C0B3"/>
                </a:solidFill>
                <a:latin typeface="Montserrat Light" panose="00000400000000000000" pitchFamily="50" charset="0"/>
              </a:rPr>
              <a:t> </a:t>
            </a:r>
            <a:r>
              <a:rPr lang="es-ES" sz="1200" b="1" dirty="0" err="1">
                <a:solidFill>
                  <a:srgbClr val="00C0B3"/>
                </a:solidFill>
                <a:latin typeface="Montserrat Light" panose="00000400000000000000" pitchFamily="50" charset="0"/>
              </a:rPr>
              <a:t>Aplikasi</a:t>
            </a:r>
            <a:r>
              <a:rPr lang="es-ES" sz="1200" b="1" dirty="0">
                <a:solidFill>
                  <a:srgbClr val="00C0B3"/>
                </a:solidFill>
                <a:latin typeface="Montserrat Light" panose="00000400000000000000" pitchFamily="50" charset="0"/>
              </a:rPr>
              <a:t> dan </a:t>
            </a:r>
            <a:r>
              <a:rPr lang="es-ES" sz="1200" b="1" dirty="0" err="1">
                <a:solidFill>
                  <a:srgbClr val="00C0B3"/>
                </a:solidFill>
                <a:latin typeface="Montserrat Light" panose="00000400000000000000" pitchFamily="50" charset="0"/>
              </a:rPr>
              <a:t>Database</a:t>
            </a:r>
            <a:endParaRPr lang="en-US" sz="1000" b="1" dirty="0">
              <a:solidFill>
                <a:srgbClr val="00C0B3"/>
              </a:solidFill>
              <a:latin typeface="Montserrat Light" panose="000004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311EA0-3649-2B7F-6298-19E3AA5F9BE7}"/>
              </a:ext>
            </a:extLst>
          </p:cNvPr>
          <p:cNvSpPr txBox="1"/>
          <p:nvPr/>
        </p:nvSpPr>
        <p:spPr>
          <a:xfrm>
            <a:off x="188250" y="2968904"/>
            <a:ext cx="1872045" cy="5181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nn-NO" sz="1200" b="1" dirty="0">
                <a:solidFill>
                  <a:srgbClr val="00C0B3"/>
                </a:solidFill>
                <a:latin typeface="Montserrat Light" panose="00000400000000000000" pitchFamily="50" charset="0"/>
              </a:rPr>
              <a:t>Step 04 (50%) - Pengembangan Sistem</a:t>
            </a:r>
            <a:endParaRPr lang="en-US" sz="1000" b="1" dirty="0">
              <a:solidFill>
                <a:srgbClr val="00C0B3"/>
              </a:solidFill>
              <a:latin typeface="Montserrat Light" panose="000004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3AE18-3C39-C33F-7D20-14F4623A20F7}"/>
              </a:ext>
            </a:extLst>
          </p:cNvPr>
          <p:cNvSpPr txBox="1"/>
          <p:nvPr/>
        </p:nvSpPr>
        <p:spPr>
          <a:xfrm>
            <a:off x="188250" y="3650784"/>
            <a:ext cx="1764015" cy="5181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nn-NO" sz="1200" b="1" dirty="0">
                <a:solidFill>
                  <a:srgbClr val="00C0B3"/>
                </a:solidFill>
                <a:latin typeface="Montserrat Light" panose="00000400000000000000" pitchFamily="50" charset="0"/>
              </a:rPr>
              <a:t>Step 05 (75%) - Pengujian Sistem</a:t>
            </a:r>
            <a:endParaRPr lang="en-US" sz="1000" b="1" dirty="0">
              <a:solidFill>
                <a:srgbClr val="00C0B3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BF1108-0DBD-893F-4AA5-887F70FA2492}"/>
              </a:ext>
            </a:extLst>
          </p:cNvPr>
          <p:cNvSpPr txBox="1"/>
          <p:nvPr/>
        </p:nvSpPr>
        <p:spPr>
          <a:xfrm>
            <a:off x="188250" y="4329740"/>
            <a:ext cx="1764015" cy="7397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nn-NO" sz="1200" b="1" dirty="0">
                <a:solidFill>
                  <a:srgbClr val="00C0B3"/>
                </a:solidFill>
                <a:latin typeface="Montserrat Light" panose="00000400000000000000" pitchFamily="50" charset="0"/>
              </a:rPr>
              <a:t>Step 06 (60%) - Implementasi dan Pelatihan</a:t>
            </a:r>
            <a:endParaRPr lang="en-US" sz="1000" b="1" dirty="0">
              <a:solidFill>
                <a:srgbClr val="00C0B3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47852F-2972-83C9-BE17-9D2A31113E7D}"/>
              </a:ext>
            </a:extLst>
          </p:cNvPr>
          <p:cNvSpPr/>
          <p:nvPr/>
        </p:nvSpPr>
        <p:spPr>
          <a:xfrm>
            <a:off x="335666" y="-1157468"/>
            <a:ext cx="11667281" cy="1095808"/>
          </a:xfrm>
          <a:prstGeom prst="rect">
            <a:avLst/>
          </a:prstGeom>
          <a:solidFill>
            <a:srgbClr val="4C0339"/>
          </a:solidFill>
          <a:ln>
            <a:solidFill>
              <a:srgbClr val="4C0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46F7E-C679-21F9-EEF3-4A690B9AA3CE}"/>
              </a:ext>
            </a:extLst>
          </p:cNvPr>
          <p:cNvSpPr txBox="1"/>
          <p:nvPr/>
        </p:nvSpPr>
        <p:spPr>
          <a:xfrm rot="5400000">
            <a:off x="9834862" y="4601714"/>
            <a:ext cx="430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https://giraldonainggolan.blogspot.com/</a:t>
            </a:r>
          </a:p>
        </p:txBody>
      </p:sp>
    </p:spTree>
    <p:extLst>
      <p:ext uri="{BB962C8B-B14F-4D97-AF65-F5344CB8AC3E}">
        <p14:creationId xmlns:p14="http://schemas.microsoft.com/office/powerpoint/2010/main" val="105039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35D3E80B-5A13-5D59-FECE-36E0DB3A09F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5" r="26905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D5F2137-653C-E493-318F-4B3CB1CEC76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5" r="28865"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9E7B1B06-01E3-F7A1-B72A-8544AFB7F31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2" r="26762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F74334-ADB9-5591-0942-F0B25025E94B}"/>
              </a:ext>
            </a:extLst>
          </p:cNvPr>
          <p:cNvSpPr/>
          <p:nvPr/>
        </p:nvSpPr>
        <p:spPr>
          <a:xfrm>
            <a:off x="7410450" y="0"/>
            <a:ext cx="2422358" cy="34650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2FF467-C3E5-AE8F-7888-11E5981B3F18}"/>
              </a:ext>
            </a:extLst>
          </p:cNvPr>
          <p:cNvSpPr/>
          <p:nvPr/>
        </p:nvSpPr>
        <p:spPr>
          <a:xfrm>
            <a:off x="5019675" y="3447048"/>
            <a:ext cx="2390775" cy="3429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E4B31-48BE-C4F9-F900-C7E6D57551E5}"/>
              </a:ext>
            </a:extLst>
          </p:cNvPr>
          <p:cNvSpPr/>
          <p:nvPr/>
        </p:nvSpPr>
        <p:spPr>
          <a:xfrm>
            <a:off x="9801225" y="3465095"/>
            <a:ext cx="2374231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56A3EB-B1A2-62EB-B930-1981AD5EDDE6}"/>
              </a:ext>
            </a:extLst>
          </p:cNvPr>
          <p:cNvGrpSpPr/>
          <p:nvPr/>
        </p:nvGrpSpPr>
        <p:grpSpPr>
          <a:xfrm>
            <a:off x="5486542" y="2837349"/>
            <a:ext cx="1218917" cy="1218917"/>
            <a:chOff x="1953491" y="1510146"/>
            <a:chExt cx="1787236" cy="178723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2AC1ED-4599-6C9F-15BE-73F4F3DF982D}"/>
                </a:ext>
              </a:extLst>
            </p:cNvPr>
            <p:cNvSpPr/>
            <p:nvPr/>
          </p:nvSpPr>
          <p:spPr>
            <a:xfrm>
              <a:off x="1953491" y="1510146"/>
              <a:ext cx="1787236" cy="1787236"/>
            </a:xfrm>
            <a:prstGeom prst="ellipse">
              <a:avLst/>
            </a:prstGeom>
            <a:solidFill>
              <a:schemeClr val="accent5">
                <a:lumMod val="50000"/>
                <a:alpha val="7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F6942B-B063-11B6-FD73-529CCB991752}"/>
                </a:ext>
              </a:extLst>
            </p:cNvPr>
            <p:cNvSpPr/>
            <p:nvPr/>
          </p:nvSpPr>
          <p:spPr>
            <a:xfrm>
              <a:off x="2189019" y="1738746"/>
              <a:ext cx="1330036" cy="1330036"/>
            </a:xfrm>
            <a:prstGeom prst="ellipse">
              <a:avLst/>
            </a:prstGeom>
            <a:solidFill>
              <a:schemeClr val="accent5">
                <a:lumMod val="7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306E0-5A06-3BC7-D8DD-86CDAA66BB71}"/>
                </a:ext>
              </a:extLst>
            </p:cNvPr>
            <p:cNvSpPr/>
            <p:nvPr/>
          </p:nvSpPr>
          <p:spPr>
            <a:xfrm>
              <a:off x="2344882" y="1894609"/>
              <a:ext cx="1018309" cy="10183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A44CB7-15F5-9BCE-E6DB-6E49D8C58DE0}"/>
              </a:ext>
            </a:extLst>
          </p:cNvPr>
          <p:cNvGrpSpPr/>
          <p:nvPr/>
        </p:nvGrpSpPr>
        <p:grpSpPr>
          <a:xfrm>
            <a:off x="7972315" y="2837349"/>
            <a:ext cx="1218917" cy="1218917"/>
            <a:chOff x="1953491" y="1510146"/>
            <a:chExt cx="1787236" cy="178723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5808BE-F96C-4BA6-481D-0D593A2349C3}"/>
                </a:ext>
              </a:extLst>
            </p:cNvPr>
            <p:cNvSpPr/>
            <p:nvPr/>
          </p:nvSpPr>
          <p:spPr>
            <a:xfrm>
              <a:off x="1953491" y="1510146"/>
              <a:ext cx="1787236" cy="1787236"/>
            </a:xfrm>
            <a:prstGeom prst="ellipse">
              <a:avLst/>
            </a:prstGeom>
            <a:solidFill>
              <a:schemeClr val="accent1">
                <a:lumMod val="75000"/>
                <a:alpha val="7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EC38CC2-3593-8632-7F5E-04E802FF819F}"/>
                </a:ext>
              </a:extLst>
            </p:cNvPr>
            <p:cNvSpPr/>
            <p:nvPr/>
          </p:nvSpPr>
          <p:spPr>
            <a:xfrm>
              <a:off x="2189019" y="1738746"/>
              <a:ext cx="1330036" cy="1330036"/>
            </a:xfrm>
            <a:prstGeom prst="ellipse">
              <a:avLst/>
            </a:prstGeom>
            <a:solidFill>
              <a:schemeClr val="accent1"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FE602DF-2CF7-824C-4B09-594C8ABA34CF}"/>
                </a:ext>
              </a:extLst>
            </p:cNvPr>
            <p:cNvSpPr/>
            <p:nvPr/>
          </p:nvSpPr>
          <p:spPr>
            <a:xfrm>
              <a:off x="2344882" y="1894609"/>
              <a:ext cx="1018309" cy="10183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0B1834-5DE6-5C7F-F7B2-288C3D7A328D}"/>
              </a:ext>
            </a:extLst>
          </p:cNvPr>
          <p:cNvGrpSpPr/>
          <p:nvPr/>
        </p:nvGrpSpPr>
        <p:grpSpPr>
          <a:xfrm>
            <a:off x="10426757" y="2837349"/>
            <a:ext cx="1218917" cy="1218917"/>
            <a:chOff x="1953491" y="1510146"/>
            <a:chExt cx="1787236" cy="178723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E7BA481-7092-565E-0D53-AD4490359E88}"/>
                </a:ext>
              </a:extLst>
            </p:cNvPr>
            <p:cNvSpPr/>
            <p:nvPr/>
          </p:nvSpPr>
          <p:spPr>
            <a:xfrm>
              <a:off x="1953491" y="1510146"/>
              <a:ext cx="1787236" cy="1787236"/>
            </a:xfrm>
            <a:prstGeom prst="ellipse">
              <a:avLst/>
            </a:prstGeom>
            <a:solidFill>
              <a:schemeClr val="accent2">
                <a:lumMod val="50000"/>
                <a:alpha val="7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85A672C-4C38-8171-9DFD-929A774EA9F0}"/>
                </a:ext>
              </a:extLst>
            </p:cNvPr>
            <p:cNvSpPr/>
            <p:nvPr/>
          </p:nvSpPr>
          <p:spPr>
            <a:xfrm>
              <a:off x="2189019" y="1738746"/>
              <a:ext cx="1330036" cy="1330036"/>
            </a:xfrm>
            <a:prstGeom prst="ellipse">
              <a:avLst/>
            </a:prstGeom>
            <a:solidFill>
              <a:schemeClr val="accent2"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00B3FA-F15D-DBDE-B5A9-C2E4403A757E}"/>
                </a:ext>
              </a:extLst>
            </p:cNvPr>
            <p:cNvSpPr/>
            <p:nvPr/>
          </p:nvSpPr>
          <p:spPr>
            <a:xfrm>
              <a:off x="2344882" y="1894609"/>
              <a:ext cx="1018309" cy="10183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242D590-A9A9-E7D1-2AF5-459E070C9CB0}"/>
              </a:ext>
            </a:extLst>
          </p:cNvPr>
          <p:cNvSpPr txBox="1"/>
          <p:nvPr/>
        </p:nvSpPr>
        <p:spPr>
          <a:xfrm>
            <a:off x="502561" y="1608262"/>
            <a:ext cx="39873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Pengembangan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Aplikasi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 Surat Online DPRD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Bangkalan</a:t>
            </a:r>
            <a:endParaRPr lang="en-US" sz="2800" b="1" dirty="0">
              <a:effectLst>
                <a:outerShdw blurRad="187573" dist="53379" dir="5400000" algn="ctr" rotWithShape="0">
                  <a:srgbClr val="000000">
                    <a:alpha val="69000"/>
                  </a:srgbClr>
                </a:outerShdw>
              </a:effectLst>
              <a:latin typeface="Lato" panose="020F0502020204030203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4B8B97-1861-D52B-8955-DBA3A5E156F4}"/>
              </a:ext>
            </a:extLst>
          </p:cNvPr>
          <p:cNvSpPr txBox="1"/>
          <p:nvPr/>
        </p:nvSpPr>
        <p:spPr>
          <a:xfrm>
            <a:off x="504281" y="1362819"/>
            <a:ext cx="201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SECTION</a:t>
            </a:r>
            <a:r>
              <a:rPr lang="en-US" b="1" dirty="0">
                <a:solidFill>
                  <a:schemeClr val="accent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</a:rPr>
              <a:t> 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71269C-B29C-CCEE-5BC8-ADBC01E1B8F4}"/>
              </a:ext>
            </a:extLst>
          </p:cNvPr>
          <p:cNvSpPr txBox="1"/>
          <p:nvPr/>
        </p:nvSpPr>
        <p:spPr>
          <a:xfrm>
            <a:off x="543890" y="3681281"/>
            <a:ext cx="3354793" cy="118295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Uraian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singkat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tentang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aplikasi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ini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sebagai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solusi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pengiriman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surat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online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untuk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lembaga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pemerintah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yang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mempercepat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komunikasi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internal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meningkatkan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efisiensi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kerja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</a:t>
            </a:r>
            <a:endParaRPr lang="en-US" sz="1000" dirty="0">
              <a:solidFill>
                <a:srgbClr val="FFFFFF"/>
              </a:solidFill>
              <a:latin typeface="Montserrat Light" panose="00000400000000000000" pitchFamily="50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E849D2E-25E4-BA0C-6999-CC52188D4694}"/>
              </a:ext>
            </a:extLst>
          </p:cNvPr>
          <p:cNvSpPr/>
          <p:nvPr/>
        </p:nvSpPr>
        <p:spPr>
          <a:xfrm>
            <a:off x="543890" y="3188298"/>
            <a:ext cx="2794000" cy="297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Since 2024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EB98B2-0105-42B1-0404-13298A1CD521}"/>
              </a:ext>
            </a:extLst>
          </p:cNvPr>
          <p:cNvSpPr txBox="1"/>
          <p:nvPr/>
        </p:nvSpPr>
        <p:spPr>
          <a:xfrm>
            <a:off x="5197591" y="4702186"/>
            <a:ext cx="1999121" cy="18477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Mengidentifikasi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kebutuhan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analisis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awal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termasuk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wawancara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pengguna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studi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alur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kerja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di DPRD. Hasil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dari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tahap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ini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menentukan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fitur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utama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fungsionalitas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</a:t>
            </a:r>
            <a:endParaRPr lang="en-US" sz="1000" dirty="0">
              <a:solidFill>
                <a:srgbClr val="FFFFFF"/>
              </a:solidFill>
              <a:latin typeface="Montserrat Light" panose="00000400000000000000" pitchFamily="50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520A26-C04B-31EE-A857-ABC61BF20C41}"/>
              </a:ext>
            </a:extLst>
          </p:cNvPr>
          <p:cNvSpPr txBox="1"/>
          <p:nvPr/>
        </p:nvSpPr>
        <p:spPr>
          <a:xfrm>
            <a:off x="7564523" y="897201"/>
            <a:ext cx="2148591" cy="18477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Pada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tahap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ini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aplikasi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dikembangkan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dengan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fitur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multi-user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sistem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pengiriman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surat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yang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aman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Pengujian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dilakukan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untuk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memastikan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fungsionalitas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sesuai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kebutuhan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</a:t>
            </a:r>
            <a:endParaRPr lang="en-US" sz="1000" dirty="0">
              <a:solidFill>
                <a:srgbClr val="FFFFFF"/>
              </a:solidFill>
              <a:latin typeface="Montserrat Light" panose="00000400000000000000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0E09FA-67DC-E61B-C4B6-D09BF18731AE}"/>
              </a:ext>
            </a:extLst>
          </p:cNvPr>
          <p:cNvSpPr txBox="1"/>
          <p:nvPr/>
        </p:nvSpPr>
        <p:spPr>
          <a:xfrm>
            <a:off x="9942652" y="4868679"/>
            <a:ext cx="2118167" cy="18477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Implementasi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di DPRD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Bangkalan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pelatihan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kepada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staf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pengguna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Fokusnya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adalah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memastikan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pengguna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memahami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dapat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memanfaatkan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aplikasi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secara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optimal.</a:t>
            </a:r>
            <a:endParaRPr lang="en-US" sz="1000" dirty="0">
              <a:solidFill>
                <a:srgbClr val="FFFFFF"/>
              </a:solidFill>
              <a:latin typeface="Montserrat Light" panose="00000400000000000000" pitchFamily="50" charset="0"/>
            </a:endParaRPr>
          </a:p>
        </p:txBody>
      </p:sp>
      <p:sp>
        <p:nvSpPr>
          <p:cNvPr id="35" name="Freeform 46">
            <a:extLst>
              <a:ext uri="{FF2B5EF4-FFF2-40B4-BE49-F238E27FC236}">
                <a16:creationId xmlns:a16="http://schemas.microsoft.com/office/drawing/2014/main" id="{50FA88EB-35C4-D95B-1517-853D6C533C86}"/>
              </a:ext>
            </a:extLst>
          </p:cNvPr>
          <p:cNvSpPr>
            <a:spLocks noEditPoints="1"/>
          </p:cNvSpPr>
          <p:nvPr/>
        </p:nvSpPr>
        <p:spPr bwMode="auto">
          <a:xfrm>
            <a:off x="5959474" y="3276097"/>
            <a:ext cx="273050" cy="304800"/>
          </a:xfrm>
          <a:custGeom>
            <a:avLst/>
            <a:gdLst>
              <a:gd name="T0" fmla="*/ 24 w 72"/>
              <a:gd name="T1" fmla="*/ 80 h 80"/>
              <a:gd name="T2" fmla="*/ 24 w 72"/>
              <a:gd name="T3" fmla="*/ 75 h 80"/>
              <a:gd name="T4" fmla="*/ 48 w 72"/>
              <a:gd name="T5" fmla="*/ 75 h 80"/>
              <a:gd name="T6" fmla="*/ 48 w 72"/>
              <a:gd name="T7" fmla="*/ 80 h 80"/>
              <a:gd name="T8" fmla="*/ 24 w 72"/>
              <a:gd name="T9" fmla="*/ 80 h 80"/>
              <a:gd name="T10" fmla="*/ 3 w 72"/>
              <a:gd name="T11" fmla="*/ 66 h 80"/>
              <a:gd name="T12" fmla="*/ 0 w 72"/>
              <a:gd name="T13" fmla="*/ 66 h 80"/>
              <a:gd name="T14" fmla="*/ 0 w 72"/>
              <a:gd name="T15" fmla="*/ 61 h 80"/>
              <a:gd name="T16" fmla="*/ 3 w 72"/>
              <a:gd name="T17" fmla="*/ 61 h 80"/>
              <a:gd name="T18" fmla="*/ 15 w 72"/>
              <a:gd name="T19" fmla="*/ 29 h 80"/>
              <a:gd name="T20" fmla="*/ 15 w 72"/>
              <a:gd name="T21" fmla="*/ 29 h 80"/>
              <a:gd name="T22" fmla="*/ 33 w 72"/>
              <a:gd name="T23" fmla="*/ 8 h 80"/>
              <a:gd name="T24" fmla="*/ 33 w 72"/>
              <a:gd name="T25" fmla="*/ 0 h 80"/>
              <a:gd name="T26" fmla="*/ 38 w 72"/>
              <a:gd name="T27" fmla="*/ 0 h 80"/>
              <a:gd name="T28" fmla="*/ 38 w 72"/>
              <a:gd name="T29" fmla="*/ 8 h 80"/>
              <a:gd name="T30" fmla="*/ 56 w 72"/>
              <a:gd name="T31" fmla="*/ 29 h 80"/>
              <a:gd name="T32" fmla="*/ 56 w 72"/>
              <a:gd name="T33" fmla="*/ 29 h 80"/>
              <a:gd name="T34" fmla="*/ 68 w 72"/>
              <a:gd name="T35" fmla="*/ 61 h 80"/>
              <a:gd name="T36" fmla="*/ 72 w 72"/>
              <a:gd name="T37" fmla="*/ 61 h 80"/>
              <a:gd name="T38" fmla="*/ 72 w 72"/>
              <a:gd name="T39" fmla="*/ 66 h 80"/>
              <a:gd name="T40" fmla="*/ 3 w 72"/>
              <a:gd name="T41" fmla="*/ 66 h 80"/>
              <a:gd name="T42" fmla="*/ 3 w 72"/>
              <a:gd name="T43" fmla="*/ 66 h 80"/>
              <a:gd name="T44" fmla="*/ 3 w 72"/>
              <a:gd name="T45" fmla="*/ 66 h 80"/>
              <a:gd name="T46" fmla="*/ 12 w 72"/>
              <a:gd name="T47" fmla="*/ 61 h 80"/>
              <a:gd name="T48" fmla="*/ 59 w 72"/>
              <a:gd name="T49" fmla="*/ 61 h 80"/>
              <a:gd name="T50" fmla="*/ 51 w 72"/>
              <a:gd name="T51" fmla="*/ 29 h 80"/>
              <a:gd name="T52" fmla="*/ 36 w 72"/>
              <a:gd name="T53" fmla="*/ 13 h 80"/>
              <a:gd name="T54" fmla="*/ 20 w 72"/>
              <a:gd name="T55" fmla="*/ 29 h 80"/>
              <a:gd name="T56" fmla="*/ 12 w 72"/>
              <a:gd name="T57" fmla="*/ 61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2" h="80">
                <a:moveTo>
                  <a:pt x="24" y="80"/>
                </a:moveTo>
                <a:cubicBezTo>
                  <a:pt x="24" y="75"/>
                  <a:pt x="24" y="75"/>
                  <a:pt x="24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8" y="80"/>
                  <a:pt x="48" y="80"/>
                  <a:pt x="48" y="80"/>
                </a:cubicBezTo>
                <a:lnTo>
                  <a:pt x="24" y="80"/>
                </a:lnTo>
                <a:close/>
                <a:moveTo>
                  <a:pt x="3" y="66"/>
                </a:moveTo>
                <a:cubicBezTo>
                  <a:pt x="0" y="66"/>
                  <a:pt x="0" y="66"/>
                  <a:pt x="0" y="66"/>
                </a:cubicBezTo>
                <a:cubicBezTo>
                  <a:pt x="0" y="61"/>
                  <a:pt x="0" y="61"/>
                  <a:pt x="0" y="61"/>
                </a:cubicBezTo>
                <a:cubicBezTo>
                  <a:pt x="3" y="61"/>
                  <a:pt x="3" y="61"/>
                  <a:pt x="3" y="61"/>
                </a:cubicBezTo>
                <a:cubicBezTo>
                  <a:pt x="11" y="61"/>
                  <a:pt x="15" y="44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18"/>
                  <a:pt x="24" y="9"/>
                  <a:pt x="33" y="8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8"/>
                  <a:pt x="38" y="8"/>
                  <a:pt x="38" y="8"/>
                </a:cubicBezTo>
                <a:cubicBezTo>
                  <a:pt x="47" y="9"/>
                  <a:pt x="55" y="18"/>
                  <a:pt x="56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7" y="44"/>
                  <a:pt x="60" y="61"/>
                  <a:pt x="68" y="61"/>
                </a:cubicBezTo>
                <a:cubicBezTo>
                  <a:pt x="72" y="61"/>
                  <a:pt x="72" y="61"/>
                  <a:pt x="72" y="61"/>
                </a:cubicBezTo>
                <a:cubicBezTo>
                  <a:pt x="72" y="66"/>
                  <a:pt x="72" y="66"/>
                  <a:pt x="72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lose/>
                <a:moveTo>
                  <a:pt x="12" y="61"/>
                </a:moveTo>
                <a:cubicBezTo>
                  <a:pt x="59" y="61"/>
                  <a:pt x="59" y="61"/>
                  <a:pt x="59" y="61"/>
                </a:cubicBezTo>
                <a:cubicBezTo>
                  <a:pt x="53" y="53"/>
                  <a:pt x="52" y="37"/>
                  <a:pt x="51" y="29"/>
                </a:cubicBezTo>
                <a:cubicBezTo>
                  <a:pt x="50" y="20"/>
                  <a:pt x="44" y="13"/>
                  <a:pt x="36" y="13"/>
                </a:cubicBezTo>
                <a:cubicBezTo>
                  <a:pt x="28" y="13"/>
                  <a:pt x="21" y="20"/>
                  <a:pt x="20" y="29"/>
                </a:cubicBezTo>
                <a:cubicBezTo>
                  <a:pt x="20" y="37"/>
                  <a:pt x="18" y="53"/>
                  <a:pt x="12" y="61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a-ET"/>
          </a:p>
        </p:txBody>
      </p:sp>
      <p:sp>
        <p:nvSpPr>
          <p:cNvPr id="36" name="Freeform 45">
            <a:extLst>
              <a:ext uri="{FF2B5EF4-FFF2-40B4-BE49-F238E27FC236}">
                <a16:creationId xmlns:a16="http://schemas.microsoft.com/office/drawing/2014/main" id="{8AB6127C-CE5D-0A68-7509-6841FDBD4D83}"/>
              </a:ext>
            </a:extLst>
          </p:cNvPr>
          <p:cNvSpPr>
            <a:spLocks noEditPoints="1"/>
          </p:cNvSpPr>
          <p:nvPr/>
        </p:nvSpPr>
        <p:spPr bwMode="auto">
          <a:xfrm>
            <a:off x="8441196" y="3319131"/>
            <a:ext cx="312738" cy="312738"/>
          </a:xfrm>
          <a:custGeom>
            <a:avLst/>
            <a:gdLst>
              <a:gd name="T0" fmla="*/ 41 w 82"/>
              <a:gd name="T1" fmla="*/ 82 h 82"/>
              <a:gd name="T2" fmla="*/ 82 w 82"/>
              <a:gd name="T3" fmla="*/ 41 h 82"/>
              <a:gd name="T4" fmla="*/ 41 w 82"/>
              <a:gd name="T5" fmla="*/ 0 h 82"/>
              <a:gd name="T6" fmla="*/ 0 w 82"/>
              <a:gd name="T7" fmla="*/ 41 h 82"/>
              <a:gd name="T8" fmla="*/ 41 w 82"/>
              <a:gd name="T9" fmla="*/ 82 h 82"/>
              <a:gd name="T10" fmla="*/ 41 w 82"/>
              <a:gd name="T11" fmla="*/ 77 h 82"/>
              <a:gd name="T12" fmla="*/ 31 w 82"/>
              <a:gd name="T13" fmla="*/ 55 h 82"/>
              <a:gd name="T14" fmla="*/ 50 w 82"/>
              <a:gd name="T15" fmla="*/ 55 h 82"/>
              <a:gd name="T16" fmla="*/ 41 w 82"/>
              <a:gd name="T17" fmla="*/ 77 h 82"/>
              <a:gd name="T18" fmla="*/ 31 w 82"/>
              <a:gd name="T19" fmla="*/ 50 h 82"/>
              <a:gd name="T20" fmla="*/ 31 w 82"/>
              <a:gd name="T21" fmla="*/ 41 h 82"/>
              <a:gd name="T22" fmla="*/ 31 w 82"/>
              <a:gd name="T23" fmla="*/ 32 h 82"/>
              <a:gd name="T24" fmla="*/ 50 w 82"/>
              <a:gd name="T25" fmla="*/ 32 h 82"/>
              <a:gd name="T26" fmla="*/ 51 w 82"/>
              <a:gd name="T27" fmla="*/ 41 h 82"/>
              <a:gd name="T28" fmla="*/ 50 w 82"/>
              <a:gd name="T29" fmla="*/ 50 h 82"/>
              <a:gd name="T30" fmla="*/ 41 w 82"/>
              <a:gd name="T31" fmla="*/ 50 h 82"/>
              <a:gd name="T32" fmla="*/ 31 w 82"/>
              <a:gd name="T33" fmla="*/ 50 h 82"/>
              <a:gd name="T34" fmla="*/ 49 w 82"/>
              <a:gd name="T35" fmla="*/ 76 h 82"/>
              <a:gd name="T36" fmla="*/ 55 w 82"/>
              <a:gd name="T37" fmla="*/ 56 h 82"/>
              <a:gd name="T38" fmla="*/ 72 w 82"/>
              <a:gd name="T39" fmla="*/ 59 h 82"/>
              <a:gd name="T40" fmla="*/ 49 w 82"/>
              <a:gd name="T41" fmla="*/ 76 h 82"/>
              <a:gd name="T42" fmla="*/ 77 w 82"/>
              <a:gd name="T43" fmla="*/ 41 h 82"/>
              <a:gd name="T44" fmla="*/ 74 w 82"/>
              <a:gd name="T45" fmla="*/ 55 h 82"/>
              <a:gd name="T46" fmla="*/ 55 w 82"/>
              <a:gd name="T47" fmla="*/ 51 h 82"/>
              <a:gd name="T48" fmla="*/ 56 w 82"/>
              <a:gd name="T49" fmla="*/ 41 h 82"/>
              <a:gd name="T50" fmla="*/ 55 w 82"/>
              <a:gd name="T51" fmla="*/ 31 h 82"/>
              <a:gd name="T52" fmla="*/ 74 w 82"/>
              <a:gd name="T53" fmla="*/ 27 h 82"/>
              <a:gd name="T54" fmla="*/ 77 w 82"/>
              <a:gd name="T55" fmla="*/ 41 h 82"/>
              <a:gd name="T56" fmla="*/ 72 w 82"/>
              <a:gd name="T57" fmla="*/ 23 h 82"/>
              <a:gd name="T58" fmla="*/ 55 w 82"/>
              <a:gd name="T59" fmla="*/ 26 h 82"/>
              <a:gd name="T60" fmla="*/ 49 w 82"/>
              <a:gd name="T61" fmla="*/ 6 h 82"/>
              <a:gd name="T62" fmla="*/ 72 w 82"/>
              <a:gd name="T63" fmla="*/ 23 h 82"/>
              <a:gd name="T64" fmla="*/ 41 w 82"/>
              <a:gd name="T65" fmla="*/ 5 h 82"/>
              <a:gd name="T66" fmla="*/ 50 w 82"/>
              <a:gd name="T67" fmla="*/ 27 h 82"/>
              <a:gd name="T68" fmla="*/ 31 w 82"/>
              <a:gd name="T69" fmla="*/ 27 h 82"/>
              <a:gd name="T70" fmla="*/ 41 w 82"/>
              <a:gd name="T71" fmla="*/ 5 h 82"/>
              <a:gd name="T72" fmla="*/ 33 w 82"/>
              <a:gd name="T73" fmla="*/ 6 h 82"/>
              <a:gd name="T74" fmla="*/ 27 w 82"/>
              <a:gd name="T75" fmla="*/ 26 h 82"/>
              <a:gd name="T76" fmla="*/ 9 w 82"/>
              <a:gd name="T77" fmla="*/ 23 h 82"/>
              <a:gd name="T78" fmla="*/ 33 w 82"/>
              <a:gd name="T79" fmla="*/ 6 h 82"/>
              <a:gd name="T80" fmla="*/ 4 w 82"/>
              <a:gd name="T81" fmla="*/ 41 h 82"/>
              <a:gd name="T82" fmla="*/ 7 w 82"/>
              <a:gd name="T83" fmla="*/ 27 h 82"/>
              <a:gd name="T84" fmla="*/ 26 w 82"/>
              <a:gd name="T85" fmla="*/ 31 h 82"/>
              <a:gd name="T86" fmla="*/ 26 w 82"/>
              <a:gd name="T87" fmla="*/ 41 h 82"/>
              <a:gd name="T88" fmla="*/ 26 w 82"/>
              <a:gd name="T89" fmla="*/ 51 h 82"/>
              <a:gd name="T90" fmla="*/ 7 w 82"/>
              <a:gd name="T91" fmla="*/ 55 h 82"/>
              <a:gd name="T92" fmla="*/ 4 w 82"/>
              <a:gd name="T93" fmla="*/ 41 h 82"/>
              <a:gd name="T94" fmla="*/ 27 w 82"/>
              <a:gd name="T95" fmla="*/ 56 h 82"/>
              <a:gd name="T96" fmla="*/ 33 w 82"/>
              <a:gd name="T97" fmla="*/ 76 h 82"/>
              <a:gd name="T98" fmla="*/ 9 w 82"/>
              <a:gd name="T99" fmla="*/ 59 h 82"/>
              <a:gd name="T100" fmla="*/ 27 w 82"/>
              <a:gd name="T101" fmla="*/ 56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2" h="82">
                <a:moveTo>
                  <a:pt x="41" y="82"/>
                </a:moveTo>
                <a:cubicBezTo>
                  <a:pt x="63" y="82"/>
                  <a:pt x="82" y="64"/>
                  <a:pt x="82" y="41"/>
                </a:cubicBezTo>
                <a:cubicBezTo>
                  <a:pt x="82" y="18"/>
                  <a:pt x="63" y="0"/>
                  <a:pt x="41" y="0"/>
                </a:cubicBezTo>
                <a:cubicBezTo>
                  <a:pt x="18" y="0"/>
                  <a:pt x="0" y="18"/>
                  <a:pt x="0" y="41"/>
                </a:cubicBezTo>
                <a:cubicBezTo>
                  <a:pt x="0" y="64"/>
                  <a:pt x="18" y="82"/>
                  <a:pt x="41" y="82"/>
                </a:cubicBezTo>
                <a:close/>
                <a:moveTo>
                  <a:pt x="41" y="77"/>
                </a:moveTo>
                <a:cubicBezTo>
                  <a:pt x="37" y="77"/>
                  <a:pt x="33" y="69"/>
                  <a:pt x="31" y="55"/>
                </a:cubicBezTo>
                <a:cubicBezTo>
                  <a:pt x="38" y="55"/>
                  <a:pt x="44" y="55"/>
                  <a:pt x="50" y="55"/>
                </a:cubicBezTo>
                <a:cubicBezTo>
                  <a:pt x="48" y="69"/>
                  <a:pt x="44" y="77"/>
                  <a:pt x="41" y="77"/>
                </a:cubicBezTo>
                <a:close/>
                <a:moveTo>
                  <a:pt x="31" y="50"/>
                </a:moveTo>
                <a:cubicBezTo>
                  <a:pt x="31" y="47"/>
                  <a:pt x="31" y="44"/>
                  <a:pt x="31" y="41"/>
                </a:cubicBezTo>
                <a:cubicBezTo>
                  <a:pt x="31" y="38"/>
                  <a:pt x="31" y="35"/>
                  <a:pt x="31" y="32"/>
                </a:cubicBezTo>
                <a:cubicBezTo>
                  <a:pt x="37" y="32"/>
                  <a:pt x="44" y="32"/>
                  <a:pt x="50" y="32"/>
                </a:cubicBezTo>
                <a:cubicBezTo>
                  <a:pt x="51" y="35"/>
                  <a:pt x="51" y="38"/>
                  <a:pt x="51" y="41"/>
                </a:cubicBezTo>
                <a:cubicBezTo>
                  <a:pt x="51" y="44"/>
                  <a:pt x="51" y="47"/>
                  <a:pt x="50" y="50"/>
                </a:cubicBezTo>
                <a:cubicBezTo>
                  <a:pt x="47" y="50"/>
                  <a:pt x="44" y="50"/>
                  <a:pt x="41" y="50"/>
                </a:cubicBezTo>
                <a:cubicBezTo>
                  <a:pt x="37" y="50"/>
                  <a:pt x="34" y="50"/>
                  <a:pt x="31" y="50"/>
                </a:cubicBezTo>
                <a:close/>
                <a:moveTo>
                  <a:pt x="49" y="76"/>
                </a:moveTo>
                <a:cubicBezTo>
                  <a:pt x="52" y="72"/>
                  <a:pt x="54" y="64"/>
                  <a:pt x="55" y="56"/>
                </a:cubicBezTo>
                <a:cubicBezTo>
                  <a:pt x="61" y="56"/>
                  <a:pt x="67" y="58"/>
                  <a:pt x="72" y="59"/>
                </a:cubicBezTo>
                <a:cubicBezTo>
                  <a:pt x="67" y="68"/>
                  <a:pt x="59" y="74"/>
                  <a:pt x="49" y="76"/>
                </a:cubicBezTo>
                <a:close/>
                <a:moveTo>
                  <a:pt x="77" y="41"/>
                </a:moveTo>
                <a:cubicBezTo>
                  <a:pt x="77" y="46"/>
                  <a:pt x="76" y="51"/>
                  <a:pt x="74" y="55"/>
                </a:cubicBezTo>
                <a:cubicBezTo>
                  <a:pt x="68" y="53"/>
                  <a:pt x="62" y="52"/>
                  <a:pt x="55" y="51"/>
                </a:cubicBezTo>
                <a:cubicBezTo>
                  <a:pt x="55" y="48"/>
                  <a:pt x="56" y="44"/>
                  <a:pt x="56" y="41"/>
                </a:cubicBezTo>
                <a:cubicBezTo>
                  <a:pt x="56" y="38"/>
                  <a:pt x="55" y="34"/>
                  <a:pt x="55" y="31"/>
                </a:cubicBezTo>
                <a:cubicBezTo>
                  <a:pt x="62" y="30"/>
                  <a:pt x="68" y="29"/>
                  <a:pt x="74" y="27"/>
                </a:cubicBezTo>
                <a:cubicBezTo>
                  <a:pt x="76" y="31"/>
                  <a:pt x="77" y="36"/>
                  <a:pt x="77" y="41"/>
                </a:cubicBezTo>
                <a:close/>
                <a:moveTo>
                  <a:pt x="72" y="23"/>
                </a:moveTo>
                <a:cubicBezTo>
                  <a:pt x="67" y="24"/>
                  <a:pt x="61" y="26"/>
                  <a:pt x="55" y="26"/>
                </a:cubicBezTo>
                <a:cubicBezTo>
                  <a:pt x="54" y="18"/>
                  <a:pt x="52" y="10"/>
                  <a:pt x="49" y="6"/>
                </a:cubicBezTo>
                <a:cubicBezTo>
                  <a:pt x="59" y="8"/>
                  <a:pt x="67" y="14"/>
                  <a:pt x="72" y="23"/>
                </a:cubicBezTo>
                <a:close/>
                <a:moveTo>
                  <a:pt x="41" y="5"/>
                </a:moveTo>
                <a:cubicBezTo>
                  <a:pt x="44" y="5"/>
                  <a:pt x="48" y="13"/>
                  <a:pt x="50" y="27"/>
                </a:cubicBezTo>
                <a:cubicBezTo>
                  <a:pt x="44" y="27"/>
                  <a:pt x="38" y="27"/>
                  <a:pt x="31" y="27"/>
                </a:cubicBezTo>
                <a:cubicBezTo>
                  <a:pt x="33" y="13"/>
                  <a:pt x="37" y="5"/>
                  <a:pt x="41" y="5"/>
                </a:cubicBezTo>
                <a:close/>
                <a:moveTo>
                  <a:pt x="33" y="6"/>
                </a:moveTo>
                <a:cubicBezTo>
                  <a:pt x="30" y="10"/>
                  <a:pt x="28" y="18"/>
                  <a:pt x="27" y="26"/>
                </a:cubicBezTo>
                <a:cubicBezTo>
                  <a:pt x="21" y="26"/>
                  <a:pt x="15" y="24"/>
                  <a:pt x="9" y="23"/>
                </a:cubicBezTo>
                <a:cubicBezTo>
                  <a:pt x="14" y="14"/>
                  <a:pt x="23" y="8"/>
                  <a:pt x="33" y="6"/>
                </a:cubicBezTo>
                <a:close/>
                <a:moveTo>
                  <a:pt x="4" y="41"/>
                </a:moveTo>
                <a:cubicBezTo>
                  <a:pt x="4" y="36"/>
                  <a:pt x="5" y="31"/>
                  <a:pt x="7" y="27"/>
                </a:cubicBezTo>
                <a:cubicBezTo>
                  <a:pt x="13" y="29"/>
                  <a:pt x="20" y="30"/>
                  <a:pt x="26" y="31"/>
                </a:cubicBezTo>
                <a:cubicBezTo>
                  <a:pt x="26" y="34"/>
                  <a:pt x="26" y="38"/>
                  <a:pt x="26" y="41"/>
                </a:cubicBezTo>
                <a:cubicBezTo>
                  <a:pt x="26" y="44"/>
                  <a:pt x="26" y="48"/>
                  <a:pt x="26" y="51"/>
                </a:cubicBezTo>
                <a:cubicBezTo>
                  <a:pt x="20" y="52"/>
                  <a:pt x="13" y="53"/>
                  <a:pt x="7" y="55"/>
                </a:cubicBezTo>
                <a:cubicBezTo>
                  <a:pt x="5" y="51"/>
                  <a:pt x="4" y="46"/>
                  <a:pt x="4" y="41"/>
                </a:cubicBezTo>
                <a:close/>
                <a:moveTo>
                  <a:pt x="27" y="56"/>
                </a:moveTo>
                <a:cubicBezTo>
                  <a:pt x="28" y="64"/>
                  <a:pt x="30" y="72"/>
                  <a:pt x="33" y="76"/>
                </a:cubicBezTo>
                <a:cubicBezTo>
                  <a:pt x="23" y="74"/>
                  <a:pt x="14" y="68"/>
                  <a:pt x="9" y="59"/>
                </a:cubicBezTo>
                <a:cubicBezTo>
                  <a:pt x="15" y="58"/>
                  <a:pt x="21" y="56"/>
                  <a:pt x="27" y="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a-ET"/>
          </a:p>
        </p:txBody>
      </p:sp>
      <p:sp>
        <p:nvSpPr>
          <p:cNvPr id="37" name="Freeform 69">
            <a:extLst>
              <a:ext uri="{FF2B5EF4-FFF2-40B4-BE49-F238E27FC236}">
                <a16:creationId xmlns:a16="http://schemas.microsoft.com/office/drawing/2014/main" id="{B00F2F16-186A-CCAD-008B-65FF174538FF}"/>
              </a:ext>
            </a:extLst>
          </p:cNvPr>
          <p:cNvSpPr>
            <a:spLocks noEditPoints="1"/>
          </p:cNvSpPr>
          <p:nvPr/>
        </p:nvSpPr>
        <p:spPr bwMode="auto">
          <a:xfrm>
            <a:off x="10743443" y="3276097"/>
            <a:ext cx="606425" cy="358775"/>
          </a:xfrm>
          <a:custGeom>
            <a:avLst/>
            <a:gdLst>
              <a:gd name="T0" fmla="*/ 110 w 159"/>
              <a:gd name="T1" fmla="*/ 15 h 94"/>
              <a:gd name="T2" fmla="*/ 75 w 159"/>
              <a:gd name="T3" fmla="*/ 22 h 94"/>
              <a:gd name="T4" fmla="*/ 40 w 159"/>
              <a:gd name="T5" fmla="*/ 4 h 94"/>
              <a:gd name="T6" fmla="*/ 3 w 159"/>
              <a:gd name="T7" fmla="*/ 50 h 94"/>
              <a:gd name="T8" fmla="*/ 23 w 159"/>
              <a:gd name="T9" fmla="*/ 61 h 94"/>
              <a:gd name="T10" fmla="*/ 39 w 159"/>
              <a:gd name="T11" fmla="*/ 79 h 94"/>
              <a:gd name="T12" fmla="*/ 48 w 159"/>
              <a:gd name="T13" fmla="*/ 86 h 94"/>
              <a:gd name="T14" fmla="*/ 58 w 159"/>
              <a:gd name="T15" fmla="*/ 90 h 94"/>
              <a:gd name="T16" fmla="*/ 70 w 159"/>
              <a:gd name="T17" fmla="*/ 92 h 94"/>
              <a:gd name="T18" fmla="*/ 80 w 159"/>
              <a:gd name="T19" fmla="*/ 93 h 94"/>
              <a:gd name="T20" fmla="*/ 98 w 159"/>
              <a:gd name="T21" fmla="*/ 91 h 94"/>
              <a:gd name="T22" fmla="*/ 109 w 159"/>
              <a:gd name="T23" fmla="*/ 84 h 94"/>
              <a:gd name="T24" fmla="*/ 119 w 159"/>
              <a:gd name="T25" fmla="*/ 77 h 94"/>
              <a:gd name="T26" fmla="*/ 127 w 159"/>
              <a:gd name="T27" fmla="*/ 59 h 94"/>
              <a:gd name="T28" fmla="*/ 155 w 159"/>
              <a:gd name="T29" fmla="*/ 49 h 94"/>
              <a:gd name="T30" fmla="*/ 21 w 159"/>
              <a:gd name="T31" fmla="*/ 56 h 94"/>
              <a:gd name="T32" fmla="*/ 6 w 159"/>
              <a:gd name="T33" fmla="*/ 43 h 94"/>
              <a:gd name="T34" fmla="*/ 49 w 159"/>
              <a:gd name="T35" fmla="*/ 18 h 94"/>
              <a:gd name="T36" fmla="*/ 37 w 159"/>
              <a:gd name="T37" fmla="*/ 71 h 94"/>
              <a:gd name="T38" fmla="*/ 46 w 159"/>
              <a:gd name="T39" fmla="*/ 62 h 94"/>
              <a:gd name="T40" fmla="*/ 43 w 159"/>
              <a:gd name="T41" fmla="*/ 70 h 94"/>
              <a:gd name="T42" fmla="*/ 38 w 159"/>
              <a:gd name="T43" fmla="*/ 73 h 94"/>
              <a:gd name="T44" fmla="*/ 44 w 159"/>
              <a:gd name="T45" fmla="*/ 77 h 94"/>
              <a:gd name="T46" fmla="*/ 55 w 159"/>
              <a:gd name="T47" fmla="*/ 64 h 94"/>
              <a:gd name="T48" fmla="*/ 59 w 159"/>
              <a:gd name="T49" fmla="*/ 68 h 94"/>
              <a:gd name="T50" fmla="*/ 54 w 159"/>
              <a:gd name="T51" fmla="*/ 85 h 94"/>
              <a:gd name="T52" fmla="*/ 66 w 159"/>
              <a:gd name="T53" fmla="*/ 69 h 94"/>
              <a:gd name="T54" fmla="*/ 65 w 159"/>
              <a:gd name="T55" fmla="*/ 75 h 94"/>
              <a:gd name="T56" fmla="*/ 56 w 159"/>
              <a:gd name="T57" fmla="*/ 86 h 94"/>
              <a:gd name="T58" fmla="*/ 69 w 159"/>
              <a:gd name="T59" fmla="*/ 79 h 94"/>
              <a:gd name="T60" fmla="*/ 73 w 159"/>
              <a:gd name="T61" fmla="*/ 82 h 94"/>
              <a:gd name="T62" fmla="*/ 113 w 159"/>
              <a:gd name="T63" fmla="*/ 75 h 94"/>
              <a:gd name="T64" fmla="*/ 107 w 159"/>
              <a:gd name="T65" fmla="*/ 77 h 94"/>
              <a:gd name="T66" fmla="*/ 89 w 159"/>
              <a:gd name="T67" fmla="*/ 71 h 94"/>
              <a:gd name="T68" fmla="*/ 94 w 159"/>
              <a:gd name="T69" fmla="*/ 87 h 94"/>
              <a:gd name="T70" fmla="*/ 80 w 159"/>
              <a:gd name="T71" fmla="*/ 85 h 94"/>
              <a:gd name="T72" fmla="*/ 74 w 159"/>
              <a:gd name="T73" fmla="*/ 87 h 94"/>
              <a:gd name="T74" fmla="*/ 70 w 159"/>
              <a:gd name="T75" fmla="*/ 66 h 94"/>
              <a:gd name="T76" fmla="*/ 56 w 159"/>
              <a:gd name="T77" fmla="*/ 59 h 94"/>
              <a:gd name="T78" fmla="*/ 40 w 159"/>
              <a:gd name="T79" fmla="*/ 59 h 94"/>
              <a:gd name="T80" fmla="*/ 62 w 159"/>
              <a:gd name="T81" fmla="*/ 28 h 94"/>
              <a:gd name="T82" fmla="*/ 81 w 159"/>
              <a:gd name="T83" fmla="*/ 41 h 94"/>
              <a:gd name="T84" fmla="*/ 118 w 159"/>
              <a:gd name="T85" fmla="*/ 67 h 94"/>
              <a:gd name="T86" fmla="*/ 121 w 159"/>
              <a:gd name="T87" fmla="*/ 59 h 94"/>
              <a:gd name="T88" fmla="*/ 80 w 159"/>
              <a:gd name="T89" fmla="*/ 36 h 94"/>
              <a:gd name="T90" fmla="*/ 77 w 159"/>
              <a:gd name="T91" fmla="*/ 26 h 94"/>
              <a:gd name="T92" fmla="*/ 86 w 159"/>
              <a:gd name="T93" fmla="*/ 26 h 94"/>
              <a:gd name="T94" fmla="*/ 129 w 159"/>
              <a:gd name="T95" fmla="*/ 52 h 94"/>
              <a:gd name="T96" fmla="*/ 138 w 159"/>
              <a:gd name="T97" fmla="*/ 53 h 94"/>
              <a:gd name="T98" fmla="*/ 115 w 159"/>
              <a:gd name="T99" fmla="*/ 16 h 94"/>
              <a:gd name="T100" fmla="*/ 132 w 159"/>
              <a:gd name="T101" fmla="*/ 6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9" h="94">
                <a:moveTo>
                  <a:pt x="138" y="5"/>
                </a:moveTo>
                <a:cubicBezTo>
                  <a:pt x="136" y="1"/>
                  <a:pt x="132" y="0"/>
                  <a:pt x="128" y="2"/>
                </a:cubicBezTo>
                <a:cubicBezTo>
                  <a:pt x="122" y="5"/>
                  <a:pt x="117" y="8"/>
                  <a:pt x="113" y="10"/>
                </a:cubicBezTo>
                <a:cubicBezTo>
                  <a:pt x="112" y="11"/>
                  <a:pt x="110" y="13"/>
                  <a:pt x="110" y="15"/>
                </a:cubicBezTo>
                <a:cubicBezTo>
                  <a:pt x="110" y="15"/>
                  <a:pt x="110" y="16"/>
                  <a:pt x="110" y="17"/>
                </a:cubicBezTo>
                <a:cubicBezTo>
                  <a:pt x="99" y="15"/>
                  <a:pt x="88" y="20"/>
                  <a:pt x="85" y="21"/>
                </a:cubicBezTo>
                <a:cubicBezTo>
                  <a:pt x="84" y="21"/>
                  <a:pt x="80" y="21"/>
                  <a:pt x="79" y="21"/>
                </a:cubicBezTo>
                <a:cubicBezTo>
                  <a:pt x="77" y="21"/>
                  <a:pt x="76" y="21"/>
                  <a:pt x="75" y="22"/>
                </a:cubicBezTo>
                <a:cubicBezTo>
                  <a:pt x="68" y="25"/>
                  <a:pt x="68" y="25"/>
                  <a:pt x="68" y="25"/>
                </a:cubicBezTo>
                <a:cubicBezTo>
                  <a:pt x="65" y="24"/>
                  <a:pt x="60" y="22"/>
                  <a:pt x="55" y="20"/>
                </a:cubicBezTo>
                <a:cubicBezTo>
                  <a:pt x="55" y="18"/>
                  <a:pt x="54" y="15"/>
                  <a:pt x="52" y="14"/>
                </a:cubicBezTo>
                <a:cubicBezTo>
                  <a:pt x="40" y="4"/>
                  <a:pt x="40" y="4"/>
                  <a:pt x="40" y="4"/>
                </a:cubicBezTo>
                <a:cubicBezTo>
                  <a:pt x="37" y="2"/>
                  <a:pt x="33" y="2"/>
                  <a:pt x="30" y="5"/>
                </a:cubicBezTo>
                <a:cubicBezTo>
                  <a:pt x="2" y="40"/>
                  <a:pt x="2" y="40"/>
                  <a:pt x="2" y="40"/>
                </a:cubicBezTo>
                <a:cubicBezTo>
                  <a:pt x="1" y="41"/>
                  <a:pt x="0" y="43"/>
                  <a:pt x="1" y="45"/>
                </a:cubicBezTo>
                <a:cubicBezTo>
                  <a:pt x="1" y="47"/>
                  <a:pt x="2" y="48"/>
                  <a:pt x="3" y="50"/>
                </a:cubicBezTo>
                <a:cubicBezTo>
                  <a:pt x="16" y="60"/>
                  <a:pt x="16" y="60"/>
                  <a:pt x="16" y="60"/>
                </a:cubicBezTo>
                <a:cubicBezTo>
                  <a:pt x="17" y="61"/>
                  <a:pt x="19" y="61"/>
                  <a:pt x="20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22" y="61"/>
                  <a:pt x="23" y="61"/>
                  <a:pt x="23" y="61"/>
                </a:cubicBezTo>
                <a:cubicBezTo>
                  <a:pt x="27" y="63"/>
                  <a:pt x="31" y="66"/>
                  <a:pt x="33" y="67"/>
                </a:cubicBezTo>
                <a:cubicBezTo>
                  <a:pt x="32" y="69"/>
                  <a:pt x="32" y="70"/>
                  <a:pt x="32" y="72"/>
                </a:cubicBezTo>
                <a:cubicBezTo>
                  <a:pt x="32" y="74"/>
                  <a:pt x="33" y="75"/>
                  <a:pt x="34" y="77"/>
                </a:cubicBezTo>
                <a:cubicBezTo>
                  <a:pt x="36" y="78"/>
                  <a:pt x="37" y="78"/>
                  <a:pt x="39" y="79"/>
                </a:cubicBezTo>
                <a:cubicBezTo>
                  <a:pt x="39" y="81"/>
                  <a:pt x="39" y="83"/>
                  <a:pt x="41" y="84"/>
                </a:cubicBezTo>
                <a:cubicBezTo>
                  <a:pt x="42" y="85"/>
                  <a:pt x="44" y="86"/>
                  <a:pt x="46" y="86"/>
                </a:cubicBezTo>
                <a:cubicBezTo>
                  <a:pt x="46" y="86"/>
                  <a:pt x="47" y="86"/>
                  <a:pt x="47" y="86"/>
                </a:cubicBezTo>
                <a:cubicBezTo>
                  <a:pt x="47" y="86"/>
                  <a:pt x="48" y="86"/>
                  <a:pt x="48" y="86"/>
                </a:cubicBezTo>
                <a:cubicBezTo>
                  <a:pt x="49" y="87"/>
                  <a:pt x="49" y="88"/>
                  <a:pt x="50" y="89"/>
                </a:cubicBezTo>
                <a:cubicBezTo>
                  <a:pt x="52" y="90"/>
                  <a:pt x="53" y="90"/>
                  <a:pt x="55" y="90"/>
                </a:cubicBezTo>
                <a:cubicBezTo>
                  <a:pt x="56" y="90"/>
                  <a:pt x="56" y="90"/>
                  <a:pt x="56" y="90"/>
                </a:cubicBezTo>
                <a:cubicBezTo>
                  <a:pt x="57" y="90"/>
                  <a:pt x="58" y="90"/>
                  <a:pt x="58" y="90"/>
                </a:cubicBezTo>
                <a:cubicBezTo>
                  <a:pt x="59" y="91"/>
                  <a:pt x="59" y="92"/>
                  <a:pt x="60" y="92"/>
                </a:cubicBezTo>
                <a:cubicBezTo>
                  <a:pt x="61" y="94"/>
                  <a:pt x="63" y="94"/>
                  <a:pt x="65" y="94"/>
                </a:cubicBezTo>
                <a:cubicBezTo>
                  <a:pt x="65" y="94"/>
                  <a:pt x="66" y="94"/>
                  <a:pt x="66" y="94"/>
                </a:cubicBezTo>
                <a:cubicBezTo>
                  <a:pt x="68" y="94"/>
                  <a:pt x="69" y="93"/>
                  <a:pt x="70" y="92"/>
                </a:cubicBezTo>
                <a:cubicBezTo>
                  <a:pt x="71" y="91"/>
                  <a:pt x="71" y="91"/>
                  <a:pt x="71" y="91"/>
                </a:cubicBezTo>
                <a:cubicBezTo>
                  <a:pt x="73" y="92"/>
                  <a:pt x="73" y="92"/>
                  <a:pt x="73" y="92"/>
                </a:cubicBezTo>
                <a:cubicBezTo>
                  <a:pt x="74" y="93"/>
                  <a:pt x="76" y="93"/>
                  <a:pt x="78" y="93"/>
                </a:cubicBezTo>
                <a:cubicBezTo>
                  <a:pt x="79" y="93"/>
                  <a:pt x="80" y="93"/>
                  <a:pt x="80" y="93"/>
                </a:cubicBezTo>
                <a:cubicBezTo>
                  <a:pt x="82" y="93"/>
                  <a:pt x="84" y="93"/>
                  <a:pt x="86" y="91"/>
                </a:cubicBezTo>
                <a:cubicBezTo>
                  <a:pt x="88" y="92"/>
                  <a:pt x="89" y="93"/>
                  <a:pt x="91" y="93"/>
                </a:cubicBezTo>
                <a:cubicBezTo>
                  <a:pt x="91" y="93"/>
                  <a:pt x="91" y="93"/>
                  <a:pt x="92" y="93"/>
                </a:cubicBezTo>
                <a:cubicBezTo>
                  <a:pt x="94" y="93"/>
                  <a:pt x="96" y="92"/>
                  <a:pt x="98" y="91"/>
                </a:cubicBezTo>
                <a:cubicBezTo>
                  <a:pt x="99" y="89"/>
                  <a:pt x="100" y="88"/>
                  <a:pt x="100" y="86"/>
                </a:cubicBezTo>
                <a:cubicBezTo>
                  <a:pt x="101" y="86"/>
                  <a:pt x="101" y="86"/>
                  <a:pt x="102" y="86"/>
                </a:cubicBezTo>
                <a:cubicBezTo>
                  <a:pt x="102" y="86"/>
                  <a:pt x="102" y="86"/>
                  <a:pt x="103" y="86"/>
                </a:cubicBezTo>
                <a:cubicBezTo>
                  <a:pt x="105" y="86"/>
                  <a:pt x="107" y="86"/>
                  <a:pt x="109" y="84"/>
                </a:cubicBezTo>
                <a:cubicBezTo>
                  <a:pt x="110" y="83"/>
                  <a:pt x="111" y="81"/>
                  <a:pt x="111" y="79"/>
                </a:cubicBezTo>
                <a:cubicBezTo>
                  <a:pt x="112" y="79"/>
                  <a:pt x="112" y="79"/>
                  <a:pt x="112" y="79"/>
                </a:cubicBezTo>
                <a:cubicBezTo>
                  <a:pt x="113" y="79"/>
                  <a:pt x="113" y="79"/>
                  <a:pt x="113" y="79"/>
                </a:cubicBezTo>
                <a:cubicBezTo>
                  <a:pt x="116" y="79"/>
                  <a:pt x="117" y="78"/>
                  <a:pt x="119" y="77"/>
                </a:cubicBezTo>
                <a:cubicBezTo>
                  <a:pt x="121" y="75"/>
                  <a:pt x="122" y="73"/>
                  <a:pt x="122" y="70"/>
                </a:cubicBezTo>
                <a:cubicBezTo>
                  <a:pt x="122" y="69"/>
                  <a:pt x="121" y="68"/>
                  <a:pt x="121" y="67"/>
                </a:cubicBezTo>
                <a:cubicBezTo>
                  <a:pt x="122" y="66"/>
                  <a:pt x="124" y="64"/>
                  <a:pt x="125" y="62"/>
                </a:cubicBezTo>
                <a:cubicBezTo>
                  <a:pt x="126" y="61"/>
                  <a:pt x="126" y="59"/>
                  <a:pt x="127" y="59"/>
                </a:cubicBezTo>
                <a:cubicBezTo>
                  <a:pt x="127" y="59"/>
                  <a:pt x="129" y="57"/>
                  <a:pt x="132" y="56"/>
                </a:cubicBezTo>
                <a:cubicBezTo>
                  <a:pt x="133" y="57"/>
                  <a:pt x="135" y="58"/>
                  <a:pt x="137" y="58"/>
                </a:cubicBezTo>
                <a:cubicBezTo>
                  <a:pt x="138" y="58"/>
                  <a:pt x="139" y="58"/>
                  <a:pt x="140" y="57"/>
                </a:cubicBezTo>
                <a:cubicBezTo>
                  <a:pt x="155" y="49"/>
                  <a:pt x="155" y="49"/>
                  <a:pt x="155" y="49"/>
                </a:cubicBezTo>
                <a:cubicBezTo>
                  <a:pt x="157" y="48"/>
                  <a:pt x="158" y="47"/>
                  <a:pt x="158" y="45"/>
                </a:cubicBezTo>
                <a:cubicBezTo>
                  <a:pt x="159" y="43"/>
                  <a:pt x="159" y="41"/>
                  <a:pt x="158" y="40"/>
                </a:cubicBezTo>
                <a:lnTo>
                  <a:pt x="138" y="5"/>
                </a:lnTo>
                <a:close/>
                <a:moveTo>
                  <a:pt x="21" y="56"/>
                </a:moveTo>
                <a:cubicBezTo>
                  <a:pt x="20" y="56"/>
                  <a:pt x="19" y="56"/>
                  <a:pt x="19" y="56"/>
                </a:cubicBezTo>
                <a:cubicBezTo>
                  <a:pt x="6" y="46"/>
                  <a:pt x="6" y="46"/>
                  <a:pt x="6" y="46"/>
                </a:cubicBezTo>
                <a:cubicBezTo>
                  <a:pt x="6" y="46"/>
                  <a:pt x="6" y="45"/>
                  <a:pt x="5" y="44"/>
                </a:cubicBezTo>
                <a:cubicBezTo>
                  <a:pt x="5" y="44"/>
                  <a:pt x="6" y="43"/>
                  <a:pt x="6" y="43"/>
                </a:cubicBezTo>
                <a:cubicBezTo>
                  <a:pt x="34" y="8"/>
                  <a:pt x="34" y="8"/>
                  <a:pt x="34" y="8"/>
                </a:cubicBezTo>
                <a:cubicBezTo>
                  <a:pt x="35" y="8"/>
                  <a:pt x="35" y="7"/>
                  <a:pt x="36" y="7"/>
                </a:cubicBezTo>
                <a:cubicBezTo>
                  <a:pt x="36" y="7"/>
                  <a:pt x="37" y="7"/>
                  <a:pt x="37" y="8"/>
                </a:cubicBezTo>
                <a:cubicBezTo>
                  <a:pt x="49" y="18"/>
                  <a:pt x="49" y="18"/>
                  <a:pt x="49" y="18"/>
                </a:cubicBezTo>
                <a:cubicBezTo>
                  <a:pt x="50" y="18"/>
                  <a:pt x="50" y="20"/>
                  <a:pt x="50" y="21"/>
                </a:cubicBezTo>
                <a:cubicBezTo>
                  <a:pt x="22" y="56"/>
                  <a:pt x="22" y="56"/>
                  <a:pt x="22" y="56"/>
                </a:cubicBezTo>
                <a:cubicBezTo>
                  <a:pt x="22" y="56"/>
                  <a:pt x="21" y="56"/>
                  <a:pt x="21" y="56"/>
                </a:cubicBezTo>
                <a:close/>
                <a:moveTo>
                  <a:pt x="37" y="71"/>
                </a:moveTo>
                <a:cubicBezTo>
                  <a:pt x="37" y="71"/>
                  <a:pt x="37" y="70"/>
                  <a:pt x="37" y="70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2"/>
                  <a:pt x="45" y="62"/>
                  <a:pt x="45" y="62"/>
                </a:cubicBezTo>
                <a:cubicBezTo>
                  <a:pt x="45" y="62"/>
                  <a:pt x="46" y="62"/>
                  <a:pt x="46" y="62"/>
                </a:cubicBezTo>
                <a:cubicBezTo>
                  <a:pt x="46" y="62"/>
                  <a:pt x="47" y="62"/>
                  <a:pt x="47" y="62"/>
                </a:cubicBezTo>
                <a:cubicBezTo>
                  <a:pt x="48" y="63"/>
                  <a:pt x="48" y="63"/>
                  <a:pt x="48" y="64"/>
                </a:cubicBezTo>
                <a:cubicBezTo>
                  <a:pt x="48" y="65"/>
                  <a:pt x="48" y="65"/>
                  <a:pt x="48" y="66"/>
                </a:cubicBezTo>
                <a:cubicBezTo>
                  <a:pt x="43" y="70"/>
                  <a:pt x="43" y="70"/>
                  <a:pt x="43" y="70"/>
                </a:cubicBezTo>
                <a:cubicBezTo>
                  <a:pt x="41" y="73"/>
                  <a:pt x="41" y="73"/>
                  <a:pt x="41" y="73"/>
                </a:cubicBezTo>
                <a:cubicBezTo>
                  <a:pt x="41" y="73"/>
                  <a:pt x="40" y="74"/>
                  <a:pt x="40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39" y="74"/>
                  <a:pt x="38" y="74"/>
                  <a:pt x="38" y="73"/>
                </a:cubicBezTo>
                <a:cubicBezTo>
                  <a:pt x="37" y="73"/>
                  <a:pt x="37" y="72"/>
                  <a:pt x="37" y="71"/>
                </a:cubicBezTo>
                <a:close/>
                <a:moveTo>
                  <a:pt x="46" y="81"/>
                </a:moveTo>
                <a:cubicBezTo>
                  <a:pt x="45" y="81"/>
                  <a:pt x="45" y="81"/>
                  <a:pt x="44" y="81"/>
                </a:cubicBezTo>
                <a:cubicBezTo>
                  <a:pt x="43" y="80"/>
                  <a:pt x="43" y="78"/>
                  <a:pt x="44" y="77"/>
                </a:cubicBezTo>
                <a:cubicBezTo>
                  <a:pt x="46" y="75"/>
                  <a:pt x="46" y="75"/>
                  <a:pt x="46" y="75"/>
                </a:cubicBezTo>
                <a:cubicBezTo>
                  <a:pt x="51" y="69"/>
                  <a:pt x="51" y="69"/>
                  <a:pt x="51" y="69"/>
                </a:cubicBezTo>
                <a:cubicBezTo>
                  <a:pt x="51" y="69"/>
                  <a:pt x="51" y="69"/>
                  <a:pt x="51" y="69"/>
                </a:cubicBezTo>
                <a:cubicBezTo>
                  <a:pt x="55" y="64"/>
                  <a:pt x="55" y="64"/>
                  <a:pt x="55" y="64"/>
                </a:cubicBezTo>
                <a:cubicBezTo>
                  <a:pt x="56" y="64"/>
                  <a:pt x="56" y="64"/>
                  <a:pt x="57" y="64"/>
                </a:cubicBezTo>
                <a:cubicBezTo>
                  <a:pt x="57" y="64"/>
                  <a:pt x="57" y="64"/>
                  <a:pt x="57" y="64"/>
                </a:cubicBezTo>
                <a:cubicBezTo>
                  <a:pt x="58" y="64"/>
                  <a:pt x="58" y="64"/>
                  <a:pt x="59" y="64"/>
                </a:cubicBezTo>
                <a:cubicBezTo>
                  <a:pt x="60" y="65"/>
                  <a:pt x="60" y="67"/>
                  <a:pt x="59" y="68"/>
                </a:cubicBezTo>
                <a:cubicBezTo>
                  <a:pt x="48" y="80"/>
                  <a:pt x="48" y="80"/>
                  <a:pt x="48" y="80"/>
                </a:cubicBezTo>
                <a:cubicBezTo>
                  <a:pt x="47" y="81"/>
                  <a:pt x="47" y="81"/>
                  <a:pt x="46" y="81"/>
                </a:cubicBezTo>
                <a:close/>
                <a:moveTo>
                  <a:pt x="56" y="86"/>
                </a:moveTo>
                <a:cubicBezTo>
                  <a:pt x="55" y="86"/>
                  <a:pt x="54" y="86"/>
                  <a:pt x="54" y="85"/>
                </a:cubicBezTo>
                <a:cubicBezTo>
                  <a:pt x="52" y="84"/>
                  <a:pt x="52" y="82"/>
                  <a:pt x="53" y="81"/>
                </a:cubicBezTo>
                <a:cubicBezTo>
                  <a:pt x="64" y="70"/>
                  <a:pt x="64" y="70"/>
                  <a:pt x="64" y="70"/>
                </a:cubicBezTo>
                <a:cubicBezTo>
                  <a:pt x="64" y="69"/>
                  <a:pt x="65" y="69"/>
                  <a:pt x="65" y="69"/>
                </a:cubicBezTo>
                <a:cubicBezTo>
                  <a:pt x="65" y="69"/>
                  <a:pt x="65" y="69"/>
                  <a:pt x="66" y="69"/>
                </a:cubicBezTo>
                <a:cubicBezTo>
                  <a:pt x="66" y="69"/>
                  <a:pt x="67" y="69"/>
                  <a:pt x="67" y="70"/>
                </a:cubicBezTo>
                <a:cubicBezTo>
                  <a:pt x="68" y="71"/>
                  <a:pt x="68" y="72"/>
                  <a:pt x="67" y="73"/>
                </a:cubicBezTo>
                <a:cubicBezTo>
                  <a:pt x="66" y="75"/>
                  <a:pt x="66" y="75"/>
                  <a:pt x="66" y="75"/>
                </a:cubicBezTo>
                <a:cubicBezTo>
                  <a:pt x="66" y="75"/>
                  <a:pt x="66" y="75"/>
                  <a:pt x="65" y="75"/>
                </a:cubicBezTo>
                <a:cubicBezTo>
                  <a:pt x="59" y="82"/>
                  <a:pt x="59" y="82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57" y="85"/>
                  <a:pt x="57" y="85"/>
                  <a:pt x="57" y="85"/>
                </a:cubicBezTo>
                <a:cubicBezTo>
                  <a:pt x="57" y="85"/>
                  <a:pt x="56" y="86"/>
                  <a:pt x="56" y="86"/>
                </a:cubicBezTo>
                <a:close/>
                <a:moveTo>
                  <a:pt x="65" y="90"/>
                </a:moveTo>
                <a:cubicBezTo>
                  <a:pt x="64" y="90"/>
                  <a:pt x="64" y="89"/>
                  <a:pt x="63" y="89"/>
                </a:cubicBezTo>
                <a:cubicBezTo>
                  <a:pt x="62" y="88"/>
                  <a:pt x="62" y="86"/>
                  <a:pt x="63" y="85"/>
                </a:cubicBezTo>
                <a:cubicBezTo>
                  <a:pt x="69" y="79"/>
                  <a:pt x="69" y="79"/>
                  <a:pt x="69" y="79"/>
                </a:cubicBezTo>
                <a:cubicBezTo>
                  <a:pt x="70" y="78"/>
                  <a:pt x="70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2" y="78"/>
                  <a:pt x="72" y="78"/>
                  <a:pt x="73" y="78"/>
                </a:cubicBezTo>
                <a:cubicBezTo>
                  <a:pt x="74" y="79"/>
                  <a:pt x="74" y="81"/>
                  <a:pt x="73" y="82"/>
                </a:cubicBezTo>
                <a:cubicBezTo>
                  <a:pt x="67" y="89"/>
                  <a:pt x="67" y="89"/>
                  <a:pt x="67" y="89"/>
                </a:cubicBezTo>
                <a:cubicBezTo>
                  <a:pt x="66" y="89"/>
                  <a:pt x="66" y="89"/>
                  <a:pt x="65" y="90"/>
                </a:cubicBezTo>
                <a:close/>
                <a:moveTo>
                  <a:pt x="115" y="74"/>
                </a:moveTo>
                <a:cubicBezTo>
                  <a:pt x="114" y="75"/>
                  <a:pt x="114" y="75"/>
                  <a:pt x="113" y="75"/>
                </a:cubicBezTo>
                <a:cubicBezTo>
                  <a:pt x="111" y="74"/>
                  <a:pt x="104" y="69"/>
                  <a:pt x="99" y="65"/>
                </a:cubicBezTo>
                <a:cubicBezTo>
                  <a:pt x="96" y="68"/>
                  <a:pt x="96" y="68"/>
                  <a:pt x="96" y="68"/>
                </a:cubicBezTo>
                <a:cubicBezTo>
                  <a:pt x="98" y="70"/>
                  <a:pt x="103" y="74"/>
                  <a:pt x="107" y="77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7" y="78"/>
                  <a:pt x="106" y="80"/>
                  <a:pt x="105" y="81"/>
                </a:cubicBezTo>
                <a:cubicBezTo>
                  <a:pt x="105" y="81"/>
                  <a:pt x="103" y="82"/>
                  <a:pt x="102" y="82"/>
                </a:cubicBezTo>
                <a:cubicBezTo>
                  <a:pt x="101" y="81"/>
                  <a:pt x="100" y="81"/>
                  <a:pt x="99" y="80"/>
                </a:cubicBezTo>
                <a:cubicBezTo>
                  <a:pt x="89" y="71"/>
                  <a:pt x="89" y="71"/>
                  <a:pt x="89" y="71"/>
                </a:cubicBezTo>
                <a:cubicBezTo>
                  <a:pt x="86" y="75"/>
                  <a:pt x="86" y="75"/>
                  <a:pt x="86" y="75"/>
                </a:cubicBezTo>
                <a:cubicBezTo>
                  <a:pt x="96" y="83"/>
                  <a:pt x="96" y="83"/>
                  <a:pt x="96" y="83"/>
                </a:cubicBezTo>
                <a:cubicBezTo>
                  <a:pt x="96" y="83"/>
                  <a:pt x="96" y="83"/>
                  <a:pt x="96" y="84"/>
                </a:cubicBezTo>
                <a:cubicBezTo>
                  <a:pt x="96" y="85"/>
                  <a:pt x="95" y="86"/>
                  <a:pt x="94" y="87"/>
                </a:cubicBezTo>
                <a:cubicBezTo>
                  <a:pt x="94" y="88"/>
                  <a:pt x="92" y="88"/>
                  <a:pt x="91" y="88"/>
                </a:cubicBezTo>
                <a:cubicBezTo>
                  <a:pt x="90" y="88"/>
                  <a:pt x="89" y="87"/>
                  <a:pt x="88" y="86"/>
                </a:cubicBezTo>
                <a:cubicBezTo>
                  <a:pt x="84" y="82"/>
                  <a:pt x="84" y="82"/>
                  <a:pt x="84" y="82"/>
                </a:cubicBezTo>
                <a:cubicBezTo>
                  <a:pt x="80" y="85"/>
                  <a:pt x="80" y="85"/>
                  <a:pt x="80" y="85"/>
                </a:cubicBezTo>
                <a:cubicBezTo>
                  <a:pt x="83" y="88"/>
                  <a:pt x="83" y="88"/>
                  <a:pt x="83" y="88"/>
                </a:cubicBezTo>
                <a:cubicBezTo>
                  <a:pt x="82" y="88"/>
                  <a:pt x="81" y="88"/>
                  <a:pt x="80" y="88"/>
                </a:cubicBezTo>
                <a:cubicBezTo>
                  <a:pt x="78" y="89"/>
                  <a:pt x="76" y="88"/>
                  <a:pt x="75" y="88"/>
                </a:cubicBezTo>
                <a:cubicBezTo>
                  <a:pt x="74" y="87"/>
                  <a:pt x="74" y="87"/>
                  <a:pt x="74" y="87"/>
                </a:cubicBezTo>
                <a:cubicBezTo>
                  <a:pt x="76" y="85"/>
                  <a:pt x="76" y="85"/>
                  <a:pt x="76" y="85"/>
                </a:cubicBezTo>
                <a:cubicBezTo>
                  <a:pt x="79" y="82"/>
                  <a:pt x="79" y="78"/>
                  <a:pt x="76" y="75"/>
                </a:cubicBezTo>
                <a:cubicBezTo>
                  <a:pt x="75" y="74"/>
                  <a:pt x="74" y="74"/>
                  <a:pt x="73" y="73"/>
                </a:cubicBezTo>
                <a:cubicBezTo>
                  <a:pt x="73" y="71"/>
                  <a:pt x="73" y="68"/>
                  <a:pt x="70" y="66"/>
                </a:cubicBezTo>
                <a:cubicBezTo>
                  <a:pt x="69" y="65"/>
                  <a:pt x="67" y="64"/>
                  <a:pt x="65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63"/>
                  <a:pt x="63" y="62"/>
                  <a:pt x="62" y="61"/>
                </a:cubicBezTo>
                <a:cubicBezTo>
                  <a:pt x="60" y="59"/>
                  <a:pt x="58" y="59"/>
                  <a:pt x="56" y="59"/>
                </a:cubicBezTo>
                <a:cubicBezTo>
                  <a:pt x="55" y="59"/>
                  <a:pt x="53" y="60"/>
                  <a:pt x="52" y="61"/>
                </a:cubicBezTo>
                <a:cubicBezTo>
                  <a:pt x="52" y="60"/>
                  <a:pt x="51" y="59"/>
                  <a:pt x="51" y="59"/>
                </a:cubicBezTo>
                <a:cubicBezTo>
                  <a:pt x="49" y="57"/>
                  <a:pt x="47" y="57"/>
                  <a:pt x="45" y="57"/>
                </a:cubicBezTo>
                <a:cubicBezTo>
                  <a:pt x="43" y="57"/>
                  <a:pt x="41" y="58"/>
                  <a:pt x="40" y="59"/>
                </a:cubicBezTo>
                <a:cubicBezTo>
                  <a:pt x="36" y="64"/>
                  <a:pt x="36" y="64"/>
                  <a:pt x="36" y="64"/>
                </a:cubicBezTo>
                <a:cubicBezTo>
                  <a:pt x="34" y="62"/>
                  <a:pt x="31" y="60"/>
                  <a:pt x="27" y="57"/>
                </a:cubicBezTo>
                <a:cubicBezTo>
                  <a:pt x="53" y="25"/>
                  <a:pt x="53" y="25"/>
                  <a:pt x="53" y="25"/>
                </a:cubicBezTo>
                <a:cubicBezTo>
                  <a:pt x="56" y="26"/>
                  <a:pt x="60" y="27"/>
                  <a:pt x="62" y="28"/>
                </a:cubicBezTo>
                <a:cubicBezTo>
                  <a:pt x="53" y="33"/>
                  <a:pt x="53" y="33"/>
                  <a:pt x="53" y="33"/>
                </a:cubicBezTo>
                <a:cubicBezTo>
                  <a:pt x="46" y="37"/>
                  <a:pt x="47" y="42"/>
                  <a:pt x="47" y="43"/>
                </a:cubicBezTo>
                <a:cubicBezTo>
                  <a:pt x="49" y="47"/>
                  <a:pt x="54" y="51"/>
                  <a:pt x="58" y="50"/>
                </a:cubicBezTo>
                <a:cubicBezTo>
                  <a:pt x="63" y="49"/>
                  <a:pt x="76" y="43"/>
                  <a:pt x="81" y="41"/>
                </a:cubicBezTo>
                <a:cubicBezTo>
                  <a:pt x="94" y="51"/>
                  <a:pt x="114" y="66"/>
                  <a:pt x="116" y="68"/>
                </a:cubicBezTo>
                <a:cubicBezTo>
                  <a:pt x="117" y="69"/>
                  <a:pt x="117" y="69"/>
                  <a:pt x="117" y="70"/>
                </a:cubicBezTo>
                <a:cubicBezTo>
                  <a:pt x="117" y="71"/>
                  <a:pt x="116" y="73"/>
                  <a:pt x="115" y="74"/>
                </a:cubicBezTo>
                <a:close/>
                <a:moveTo>
                  <a:pt x="118" y="67"/>
                </a:moveTo>
                <a:cubicBezTo>
                  <a:pt x="118" y="67"/>
                  <a:pt x="118" y="67"/>
                  <a:pt x="118" y="67"/>
                </a:cubicBezTo>
                <a:cubicBezTo>
                  <a:pt x="118" y="67"/>
                  <a:pt x="118" y="67"/>
                  <a:pt x="118" y="67"/>
                </a:cubicBezTo>
                <a:close/>
                <a:moveTo>
                  <a:pt x="123" y="56"/>
                </a:moveTo>
                <a:cubicBezTo>
                  <a:pt x="123" y="56"/>
                  <a:pt x="122" y="58"/>
                  <a:pt x="121" y="59"/>
                </a:cubicBezTo>
                <a:cubicBezTo>
                  <a:pt x="120" y="60"/>
                  <a:pt x="119" y="62"/>
                  <a:pt x="118" y="63"/>
                </a:cubicBezTo>
                <a:cubicBezTo>
                  <a:pt x="111" y="58"/>
                  <a:pt x="88" y="40"/>
                  <a:pt x="82" y="37"/>
                </a:cubicBezTo>
                <a:cubicBezTo>
                  <a:pt x="81" y="36"/>
                  <a:pt x="81" y="36"/>
                  <a:pt x="81" y="36"/>
                </a:cubicBezTo>
                <a:cubicBezTo>
                  <a:pt x="80" y="36"/>
                  <a:pt x="80" y="36"/>
                  <a:pt x="80" y="36"/>
                </a:cubicBezTo>
                <a:cubicBezTo>
                  <a:pt x="72" y="40"/>
                  <a:pt x="60" y="44"/>
                  <a:pt x="57" y="45"/>
                </a:cubicBezTo>
                <a:cubicBezTo>
                  <a:pt x="56" y="46"/>
                  <a:pt x="52" y="44"/>
                  <a:pt x="52" y="41"/>
                </a:cubicBezTo>
                <a:cubicBezTo>
                  <a:pt x="51" y="40"/>
                  <a:pt x="52" y="39"/>
                  <a:pt x="55" y="37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6"/>
                  <a:pt x="78" y="26"/>
                  <a:pt x="78" y="26"/>
                </a:cubicBezTo>
                <a:cubicBezTo>
                  <a:pt x="79" y="26"/>
                  <a:pt x="79" y="26"/>
                  <a:pt x="79" y="26"/>
                </a:cubicBezTo>
                <a:cubicBezTo>
                  <a:pt x="79" y="26"/>
                  <a:pt x="79" y="26"/>
                  <a:pt x="79" y="26"/>
                </a:cubicBezTo>
                <a:cubicBezTo>
                  <a:pt x="80" y="26"/>
                  <a:pt x="86" y="26"/>
                  <a:pt x="86" y="26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5"/>
                  <a:pt x="87" y="25"/>
                  <a:pt x="87" y="25"/>
                </a:cubicBezTo>
                <a:cubicBezTo>
                  <a:pt x="87" y="25"/>
                  <a:pt x="100" y="19"/>
                  <a:pt x="112" y="23"/>
                </a:cubicBezTo>
                <a:cubicBezTo>
                  <a:pt x="117" y="31"/>
                  <a:pt x="125" y="44"/>
                  <a:pt x="129" y="52"/>
                </a:cubicBezTo>
                <a:cubicBezTo>
                  <a:pt x="127" y="53"/>
                  <a:pt x="124" y="55"/>
                  <a:pt x="123" y="56"/>
                </a:cubicBezTo>
                <a:close/>
                <a:moveTo>
                  <a:pt x="154" y="44"/>
                </a:moveTo>
                <a:cubicBezTo>
                  <a:pt x="154" y="44"/>
                  <a:pt x="153" y="45"/>
                  <a:pt x="153" y="45"/>
                </a:cubicBezTo>
                <a:cubicBezTo>
                  <a:pt x="138" y="53"/>
                  <a:pt x="138" y="53"/>
                  <a:pt x="138" y="53"/>
                </a:cubicBezTo>
                <a:cubicBezTo>
                  <a:pt x="137" y="54"/>
                  <a:pt x="136" y="53"/>
                  <a:pt x="135" y="52"/>
                </a:cubicBezTo>
                <a:cubicBezTo>
                  <a:pt x="134" y="51"/>
                  <a:pt x="134" y="51"/>
                  <a:pt x="134" y="51"/>
                </a:cubicBezTo>
                <a:cubicBezTo>
                  <a:pt x="129" y="42"/>
                  <a:pt x="119" y="25"/>
                  <a:pt x="115" y="17"/>
                </a:cubicBezTo>
                <a:cubicBezTo>
                  <a:pt x="114" y="17"/>
                  <a:pt x="114" y="16"/>
                  <a:pt x="115" y="16"/>
                </a:cubicBezTo>
                <a:cubicBezTo>
                  <a:pt x="115" y="15"/>
                  <a:pt x="115" y="15"/>
                  <a:pt x="116" y="15"/>
                </a:cubicBezTo>
                <a:cubicBezTo>
                  <a:pt x="119" y="13"/>
                  <a:pt x="125" y="9"/>
                  <a:pt x="131" y="6"/>
                </a:cubicBezTo>
                <a:cubicBezTo>
                  <a:pt x="131" y="6"/>
                  <a:pt x="131" y="6"/>
                  <a:pt x="131" y="6"/>
                </a:cubicBezTo>
                <a:cubicBezTo>
                  <a:pt x="131" y="6"/>
                  <a:pt x="131" y="6"/>
                  <a:pt x="132" y="6"/>
                </a:cubicBezTo>
                <a:cubicBezTo>
                  <a:pt x="132" y="6"/>
                  <a:pt x="133" y="6"/>
                  <a:pt x="134" y="7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4" y="43"/>
                  <a:pt x="154" y="43"/>
                  <a:pt x="154" y="4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a-ET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A3116F-B4A3-8DA5-0D2F-C8240147DCE4}"/>
              </a:ext>
            </a:extLst>
          </p:cNvPr>
          <p:cNvSpPr txBox="1"/>
          <p:nvPr/>
        </p:nvSpPr>
        <p:spPr>
          <a:xfrm>
            <a:off x="5021222" y="3832252"/>
            <a:ext cx="2351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Tahap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Perancangan</a:t>
            </a:r>
            <a:r>
              <a:rPr lang="en-US" sz="2000" b="1" dirty="0">
                <a:solidFill>
                  <a:schemeClr val="bg1"/>
                </a:solidFill>
              </a:rPr>
              <a:t> dan </a:t>
            </a:r>
            <a:r>
              <a:rPr lang="en-US" sz="2000" b="1" dirty="0" err="1">
                <a:solidFill>
                  <a:schemeClr val="bg1"/>
                </a:solidFill>
              </a:rPr>
              <a:t>Analisis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959630-D945-0482-BE85-C469363659AD}"/>
              </a:ext>
            </a:extLst>
          </p:cNvPr>
          <p:cNvSpPr txBox="1"/>
          <p:nvPr/>
        </p:nvSpPr>
        <p:spPr>
          <a:xfrm>
            <a:off x="7386385" y="-73774"/>
            <a:ext cx="239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Pengembangan</a:t>
            </a:r>
            <a:r>
              <a:rPr lang="en-US" sz="2000" b="1" dirty="0">
                <a:solidFill>
                  <a:schemeClr val="bg1"/>
                </a:solidFill>
              </a:rPr>
              <a:t> dan </a:t>
            </a:r>
            <a:r>
              <a:rPr lang="en-US" sz="2000" b="1" dirty="0" err="1">
                <a:solidFill>
                  <a:schemeClr val="bg1"/>
                </a:solidFill>
              </a:rPr>
              <a:t>Pengujian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9DB9C7-8755-2ACA-0230-7A8B8566443D}"/>
              </a:ext>
            </a:extLst>
          </p:cNvPr>
          <p:cNvSpPr txBox="1"/>
          <p:nvPr/>
        </p:nvSpPr>
        <p:spPr>
          <a:xfrm>
            <a:off x="9809496" y="3994300"/>
            <a:ext cx="2374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Implementasi</a:t>
            </a:r>
            <a:r>
              <a:rPr lang="en-US" sz="2000" b="1" dirty="0">
                <a:solidFill>
                  <a:schemeClr val="bg1"/>
                </a:solidFill>
              </a:rPr>
              <a:t> dan </a:t>
            </a:r>
            <a:r>
              <a:rPr lang="en-US" sz="2000" b="1" dirty="0" err="1">
                <a:solidFill>
                  <a:schemeClr val="bg1"/>
                </a:solidFill>
              </a:rPr>
              <a:t>Pelatihan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10C646-0E0A-EED4-40C6-A6992A13B205}"/>
              </a:ext>
            </a:extLst>
          </p:cNvPr>
          <p:cNvSpPr/>
          <p:nvPr/>
        </p:nvSpPr>
        <p:spPr>
          <a:xfrm>
            <a:off x="335666" y="-1157468"/>
            <a:ext cx="11667281" cy="1095808"/>
          </a:xfrm>
          <a:prstGeom prst="rect">
            <a:avLst/>
          </a:prstGeom>
          <a:solidFill>
            <a:srgbClr val="4C0339"/>
          </a:solidFill>
          <a:ln>
            <a:solidFill>
              <a:srgbClr val="4C0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73BC4-92E8-3F4C-6E01-4EE3D68FD87D}"/>
              </a:ext>
            </a:extLst>
          </p:cNvPr>
          <p:cNvSpPr txBox="1"/>
          <p:nvPr/>
        </p:nvSpPr>
        <p:spPr>
          <a:xfrm>
            <a:off x="406509" y="6065214"/>
            <a:ext cx="430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https://giraldonainggolan.blogspot.com/</a:t>
            </a:r>
          </a:p>
        </p:txBody>
      </p:sp>
    </p:spTree>
    <p:extLst>
      <p:ext uri="{BB962C8B-B14F-4D97-AF65-F5344CB8AC3E}">
        <p14:creationId xmlns:p14="http://schemas.microsoft.com/office/powerpoint/2010/main" val="397427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F372FF8-9521-1EF9-0E50-7A0735CCB8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7" b="7547"/>
          <a:stretch>
            <a:fillRect/>
          </a:stretch>
        </p:blipFill>
        <p:spPr/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1763BAE-4701-4C4F-B14B-A8B023CA1CD6}"/>
              </a:ext>
            </a:extLst>
          </p:cNvPr>
          <p:cNvSpPr/>
          <p:nvPr/>
        </p:nvSpPr>
        <p:spPr>
          <a:xfrm>
            <a:off x="3280934" y="1981199"/>
            <a:ext cx="5918199" cy="2182067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39D340C-8FC1-4B59-80E1-2E83CCE3BF12}"/>
              </a:ext>
            </a:extLst>
          </p:cNvPr>
          <p:cNvSpPr/>
          <p:nvPr/>
        </p:nvSpPr>
        <p:spPr>
          <a:xfrm>
            <a:off x="2" y="1981200"/>
            <a:ext cx="6645251" cy="4876800"/>
          </a:xfrm>
          <a:custGeom>
            <a:avLst/>
            <a:gdLst>
              <a:gd name="connsiteX0" fmla="*/ 550371 w 7637719"/>
              <a:gd name="connsiteY0" fmla="*/ 212 h 5603013"/>
              <a:gd name="connsiteX1" fmla="*/ 2209799 w 7637719"/>
              <a:gd name="connsiteY1" fmla="*/ 2440713 h 5603013"/>
              <a:gd name="connsiteX2" fmla="*/ 4406900 w 7637719"/>
              <a:gd name="connsiteY2" fmla="*/ 3774212 h 5603013"/>
              <a:gd name="connsiteX3" fmla="*/ 7594600 w 7637719"/>
              <a:gd name="connsiteY3" fmla="*/ 5603012 h 5603013"/>
              <a:gd name="connsiteX4" fmla="*/ 7594599 w 7637719"/>
              <a:gd name="connsiteY4" fmla="*/ 5603013 h 5603013"/>
              <a:gd name="connsiteX5" fmla="*/ 1 w 7637719"/>
              <a:gd name="connsiteY5" fmla="*/ 5603013 h 5603013"/>
              <a:gd name="connsiteX6" fmla="*/ 0 w 7637719"/>
              <a:gd name="connsiteY6" fmla="*/ 5603012 h 5603013"/>
              <a:gd name="connsiteX7" fmla="*/ 0 w 7637719"/>
              <a:gd name="connsiteY7" fmla="*/ 256312 h 5603013"/>
              <a:gd name="connsiteX8" fmla="*/ 550371 w 7637719"/>
              <a:gd name="connsiteY8" fmla="*/ 212 h 5603013"/>
              <a:gd name="connsiteX0" fmla="*/ 550371 w 7634807"/>
              <a:gd name="connsiteY0" fmla="*/ 212 h 5603013"/>
              <a:gd name="connsiteX1" fmla="*/ 2209799 w 7634807"/>
              <a:gd name="connsiteY1" fmla="*/ 2440713 h 5603013"/>
              <a:gd name="connsiteX2" fmla="*/ 4406900 w 7634807"/>
              <a:gd name="connsiteY2" fmla="*/ 3774212 h 5603013"/>
              <a:gd name="connsiteX3" fmla="*/ 7594600 w 7634807"/>
              <a:gd name="connsiteY3" fmla="*/ 5603012 h 5603013"/>
              <a:gd name="connsiteX4" fmla="*/ 7594599 w 7634807"/>
              <a:gd name="connsiteY4" fmla="*/ 5603013 h 5603013"/>
              <a:gd name="connsiteX5" fmla="*/ 1 w 7634807"/>
              <a:gd name="connsiteY5" fmla="*/ 5603013 h 5603013"/>
              <a:gd name="connsiteX6" fmla="*/ 0 w 7634807"/>
              <a:gd name="connsiteY6" fmla="*/ 5603012 h 5603013"/>
              <a:gd name="connsiteX7" fmla="*/ 0 w 7634807"/>
              <a:gd name="connsiteY7" fmla="*/ 256312 h 5603013"/>
              <a:gd name="connsiteX8" fmla="*/ 550371 w 7634807"/>
              <a:gd name="connsiteY8" fmla="*/ 212 h 560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34807" h="5603013">
                <a:moveTo>
                  <a:pt x="550371" y="212"/>
                </a:moveTo>
                <a:cubicBezTo>
                  <a:pt x="1396051" y="-16502"/>
                  <a:pt x="2709200" y="952432"/>
                  <a:pt x="2209799" y="2440713"/>
                </a:cubicBezTo>
                <a:cubicBezTo>
                  <a:pt x="1367366" y="4574313"/>
                  <a:pt x="3376083" y="4106529"/>
                  <a:pt x="4406900" y="3774212"/>
                </a:cubicBezTo>
                <a:cubicBezTo>
                  <a:pt x="6965950" y="2798429"/>
                  <a:pt x="7842250" y="4809262"/>
                  <a:pt x="7594600" y="5603012"/>
                </a:cubicBezTo>
                <a:lnTo>
                  <a:pt x="7594599" y="5603013"/>
                </a:lnTo>
                <a:lnTo>
                  <a:pt x="1" y="5603013"/>
                </a:lnTo>
                <a:lnTo>
                  <a:pt x="0" y="5603012"/>
                </a:lnTo>
                <a:lnTo>
                  <a:pt x="0" y="256312"/>
                </a:lnTo>
                <a:cubicBezTo>
                  <a:pt x="113440" y="86847"/>
                  <a:pt x="313581" y="4892"/>
                  <a:pt x="550371" y="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56816E-9D3C-46D7-B5DA-965B87604800}"/>
              </a:ext>
            </a:extLst>
          </p:cNvPr>
          <p:cNvSpPr/>
          <p:nvPr/>
        </p:nvSpPr>
        <p:spPr>
          <a:xfrm>
            <a:off x="6273801" y="-25399"/>
            <a:ext cx="5918200" cy="2574804"/>
          </a:xfrm>
          <a:custGeom>
            <a:avLst/>
            <a:gdLst>
              <a:gd name="connsiteX0" fmla="*/ 0 w 6515100"/>
              <a:gd name="connsiteY0" fmla="*/ 0 h 3009900"/>
              <a:gd name="connsiteX1" fmla="*/ 6515100 w 6515100"/>
              <a:gd name="connsiteY1" fmla="*/ 0 h 3009900"/>
              <a:gd name="connsiteX2" fmla="*/ 6515100 w 6515100"/>
              <a:gd name="connsiteY2" fmla="*/ 3009900 h 3009900"/>
              <a:gd name="connsiteX3" fmla="*/ 0 w 6515100"/>
              <a:gd name="connsiteY3" fmla="*/ 3009900 h 3009900"/>
              <a:gd name="connsiteX4" fmla="*/ 0 w 6515100"/>
              <a:gd name="connsiteY4" fmla="*/ 0 h 3009900"/>
              <a:gd name="connsiteX0" fmla="*/ 814387 w 7329487"/>
              <a:gd name="connsiteY0" fmla="*/ 0 h 3386137"/>
              <a:gd name="connsiteX1" fmla="*/ 7329487 w 7329487"/>
              <a:gd name="connsiteY1" fmla="*/ 0 h 3386137"/>
              <a:gd name="connsiteX2" fmla="*/ 7329487 w 7329487"/>
              <a:gd name="connsiteY2" fmla="*/ 3009900 h 3386137"/>
              <a:gd name="connsiteX3" fmla="*/ 814387 w 7329487"/>
              <a:gd name="connsiteY3" fmla="*/ 3009900 h 3386137"/>
              <a:gd name="connsiteX4" fmla="*/ 814387 w 7329487"/>
              <a:gd name="connsiteY4" fmla="*/ 0 h 3386137"/>
              <a:gd name="connsiteX0" fmla="*/ 1632306 w 8147406"/>
              <a:gd name="connsiteY0" fmla="*/ 0 h 3463980"/>
              <a:gd name="connsiteX1" fmla="*/ 8147406 w 8147406"/>
              <a:gd name="connsiteY1" fmla="*/ 0 h 3463980"/>
              <a:gd name="connsiteX2" fmla="*/ 8147406 w 8147406"/>
              <a:gd name="connsiteY2" fmla="*/ 3009900 h 3463980"/>
              <a:gd name="connsiteX3" fmla="*/ 1632306 w 8147406"/>
              <a:gd name="connsiteY3" fmla="*/ 3009900 h 3463980"/>
              <a:gd name="connsiteX4" fmla="*/ 1632306 w 8147406"/>
              <a:gd name="connsiteY4" fmla="*/ 0 h 3463980"/>
              <a:gd name="connsiteX0" fmla="*/ 809633 w 7324733"/>
              <a:gd name="connsiteY0" fmla="*/ 0 h 3081910"/>
              <a:gd name="connsiteX1" fmla="*/ 7324733 w 7324733"/>
              <a:gd name="connsiteY1" fmla="*/ 0 h 3081910"/>
              <a:gd name="connsiteX2" fmla="*/ 7324733 w 7324733"/>
              <a:gd name="connsiteY2" fmla="*/ 3009900 h 3081910"/>
              <a:gd name="connsiteX3" fmla="*/ 809633 w 7324733"/>
              <a:gd name="connsiteY3" fmla="*/ 3009900 h 3081910"/>
              <a:gd name="connsiteX4" fmla="*/ 809633 w 7324733"/>
              <a:gd name="connsiteY4" fmla="*/ 0 h 3081910"/>
              <a:gd name="connsiteX0" fmla="*/ 809633 w 7324733"/>
              <a:gd name="connsiteY0" fmla="*/ 0 h 3070048"/>
              <a:gd name="connsiteX1" fmla="*/ 7324733 w 7324733"/>
              <a:gd name="connsiteY1" fmla="*/ 0 h 3070048"/>
              <a:gd name="connsiteX2" fmla="*/ 7324733 w 7324733"/>
              <a:gd name="connsiteY2" fmla="*/ 3009900 h 3070048"/>
              <a:gd name="connsiteX3" fmla="*/ 809633 w 7324733"/>
              <a:gd name="connsiteY3" fmla="*/ 3009900 h 3070048"/>
              <a:gd name="connsiteX4" fmla="*/ 809633 w 7324733"/>
              <a:gd name="connsiteY4" fmla="*/ 0 h 3070048"/>
              <a:gd name="connsiteX0" fmla="*/ 809633 w 7324733"/>
              <a:gd name="connsiteY0" fmla="*/ 0 h 3272577"/>
              <a:gd name="connsiteX1" fmla="*/ 7324733 w 7324733"/>
              <a:gd name="connsiteY1" fmla="*/ 0 h 3272577"/>
              <a:gd name="connsiteX2" fmla="*/ 7324733 w 7324733"/>
              <a:gd name="connsiteY2" fmla="*/ 3009900 h 3272577"/>
              <a:gd name="connsiteX3" fmla="*/ 809633 w 7324733"/>
              <a:gd name="connsiteY3" fmla="*/ 3009900 h 3272577"/>
              <a:gd name="connsiteX4" fmla="*/ 809633 w 7324733"/>
              <a:gd name="connsiteY4" fmla="*/ 0 h 3272577"/>
              <a:gd name="connsiteX0" fmla="*/ 809633 w 7324733"/>
              <a:gd name="connsiteY0" fmla="*/ 0 h 3280396"/>
              <a:gd name="connsiteX1" fmla="*/ 7324733 w 7324733"/>
              <a:gd name="connsiteY1" fmla="*/ 0 h 3280396"/>
              <a:gd name="connsiteX2" fmla="*/ 7324733 w 7324733"/>
              <a:gd name="connsiteY2" fmla="*/ 3009900 h 3280396"/>
              <a:gd name="connsiteX3" fmla="*/ 809633 w 7324733"/>
              <a:gd name="connsiteY3" fmla="*/ 3009900 h 3280396"/>
              <a:gd name="connsiteX4" fmla="*/ 809633 w 7324733"/>
              <a:gd name="connsiteY4" fmla="*/ 0 h 3280396"/>
              <a:gd name="connsiteX0" fmla="*/ 604193 w 7119293"/>
              <a:gd name="connsiteY0" fmla="*/ 0 h 3232846"/>
              <a:gd name="connsiteX1" fmla="*/ 7119293 w 7119293"/>
              <a:gd name="connsiteY1" fmla="*/ 0 h 3232846"/>
              <a:gd name="connsiteX2" fmla="*/ 7119293 w 7119293"/>
              <a:gd name="connsiteY2" fmla="*/ 3009900 h 3232846"/>
              <a:gd name="connsiteX3" fmla="*/ 1099493 w 7119293"/>
              <a:gd name="connsiteY3" fmla="*/ 2146300 h 3232846"/>
              <a:gd name="connsiteX4" fmla="*/ 604193 w 7119293"/>
              <a:gd name="connsiteY4" fmla="*/ 0 h 3232846"/>
              <a:gd name="connsiteX0" fmla="*/ 604193 w 7119293"/>
              <a:gd name="connsiteY0" fmla="*/ 0 h 2146300"/>
              <a:gd name="connsiteX1" fmla="*/ 7119293 w 7119293"/>
              <a:gd name="connsiteY1" fmla="*/ 0 h 2146300"/>
              <a:gd name="connsiteX2" fmla="*/ 7119293 w 7119293"/>
              <a:gd name="connsiteY2" fmla="*/ 1511300 h 2146300"/>
              <a:gd name="connsiteX3" fmla="*/ 1099493 w 7119293"/>
              <a:gd name="connsiteY3" fmla="*/ 2146300 h 2146300"/>
              <a:gd name="connsiteX4" fmla="*/ 604193 w 7119293"/>
              <a:gd name="connsiteY4" fmla="*/ 0 h 2146300"/>
              <a:gd name="connsiteX0" fmla="*/ 438502 w 6953602"/>
              <a:gd name="connsiteY0" fmla="*/ 0 h 2108200"/>
              <a:gd name="connsiteX1" fmla="*/ 6953602 w 6953602"/>
              <a:gd name="connsiteY1" fmla="*/ 0 h 2108200"/>
              <a:gd name="connsiteX2" fmla="*/ 6953602 w 6953602"/>
              <a:gd name="connsiteY2" fmla="*/ 1511300 h 2108200"/>
              <a:gd name="connsiteX3" fmla="*/ 1568802 w 6953602"/>
              <a:gd name="connsiteY3" fmla="*/ 2108200 h 2108200"/>
              <a:gd name="connsiteX4" fmla="*/ 438502 w 6953602"/>
              <a:gd name="connsiteY4" fmla="*/ 0 h 2108200"/>
              <a:gd name="connsiteX0" fmla="*/ 408973 w 6924073"/>
              <a:gd name="connsiteY0" fmla="*/ 0 h 2108200"/>
              <a:gd name="connsiteX1" fmla="*/ 6924073 w 6924073"/>
              <a:gd name="connsiteY1" fmla="*/ 0 h 2108200"/>
              <a:gd name="connsiteX2" fmla="*/ 6924073 w 6924073"/>
              <a:gd name="connsiteY2" fmla="*/ 1511300 h 2108200"/>
              <a:gd name="connsiteX3" fmla="*/ 1539273 w 6924073"/>
              <a:gd name="connsiteY3" fmla="*/ 2108200 h 2108200"/>
              <a:gd name="connsiteX4" fmla="*/ 408973 w 6924073"/>
              <a:gd name="connsiteY4" fmla="*/ 0 h 2108200"/>
              <a:gd name="connsiteX0" fmla="*/ 193974 w 6709074"/>
              <a:gd name="connsiteY0" fmla="*/ 0 h 2108200"/>
              <a:gd name="connsiteX1" fmla="*/ 6709074 w 6709074"/>
              <a:gd name="connsiteY1" fmla="*/ 0 h 2108200"/>
              <a:gd name="connsiteX2" fmla="*/ 6709074 w 6709074"/>
              <a:gd name="connsiteY2" fmla="*/ 1511300 h 2108200"/>
              <a:gd name="connsiteX3" fmla="*/ 1324274 w 6709074"/>
              <a:gd name="connsiteY3" fmla="*/ 2108200 h 2108200"/>
              <a:gd name="connsiteX4" fmla="*/ 193974 w 6709074"/>
              <a:gd name="connsiteY4" fmla="*/ 0 h 2108200"/>
              <a:gd name="connsiteX0" fmla="*/ 246744 w 6761844"/>
              <a:gd name="connsiteY0" fmla="*/ 0 h 2108200"/>
              <a:gd name="connsiteX1" fmla="*/ 6761844 w 6761844"/>
              <a:gd name="connsiteY1" fmla="*/ 0 h 2108200"/>
              <a:gd name="connsiteX2" fmla="*/ 6761844 w 6761844"/>
              <a:gd name="connsiteY2" fmla="*/ 1511300 h 2108200"/>
              <a:gd name="connsiteX3" fmla="*/ 1377044 w 6761844"/>
              <a:gd name="connsiteY3" fmla="*/ 2108200 h 2108200"/>
              <a:gd name="connsiteX4" fmla="*/ 246744 w 6761844"/>
              <a:gd name="connsiteY4" fmla="*/ 0 h 2108200"/>
              <a:gd name="connsiteX0" fmla="*/ 246744 w 6761844"/>
              <a:gd name="connsiteY0" fmla="*/ 0 h 2556977"/>
              <a:gd name="connsiteX1" fmla="*/ 6761844 w 6761844"/>
              <a:gd name="connsiteY1" fmla="*/ 0 h 2556977"/>
              <a:gd name="connsiteX2" fmla="*/ 6761844 w 6761844"/>
              <a:gd name="connsiteY2" fmla="*/ 2298700 h 2556977"/>
              <a:gd name="connsiteX3" fmla="*/ 1377044 w 6761844"/>
              <a:gd name="connsiteY3" fmla="*/ 2108200 h 2556977"/>
              <a:gd name="connsiteX4" fmla="*/ 246744 w 6761844"/>
              <a:gd name="connsiteY4" fmla="*/ 0 h 2556977"/>
              <a:gd name="connsiteX0" fmla="*/ 246744 w 6761844"/>
              <a:gd name="connsiteY0" fmla="*/ 0 h 2554670"/>
              <a:gd name="connsiteX1" fmla="*/ 6761844 w 6761844"/>
              <a:gd name="connsiteY1" fmla="*/ 0 h 2554670"/>
              <a:gd name="connsiteX2" fmla="*/ 6761844 w 6761844"/>
              <a:gd name="connsiteY2" fmla="*/ 2298700 h 2554670"/>
              <a:gd name="connsiteX3" fmla="*/ 1377044 w 6761844"/>
              <a:gd name="connsiteY3" fmla="*/ 2070100 h 2554670"/>
              <a:gd name="connsiteX4" fmla="*/ 246744 w 6761844"/>
              <a:gd name="connsiteY4" fmla="*/ 0 h 2554670"/>
              <a:gd name="connsiteX0" fmla="*/ 246744 w 6761844"/>
              <a:gd name="connsiteY0" fmla="*/ 0 h 2589709"/>
              <a:gd name="connsiteX1" fmla="*/ 6761844 w 6761844"/>
              <a:gd name="connsiteY1" fmla="*/ 0 h 2589709"/>
              <a:gd name="connsiteX2" fmla="*/ 6761844 w 6761844"/>
              <a:gd name="connsiteY2" fmla="*/ 2298700 h 2589709"/>
              <a:gd name="connsiteX3" fmla="*/ 1377044 w 6761844"/>
              <a:gd name="connsiteY3" fmla="*/ 2070100 h 2589709"/>
              <a:gd name="connsiteX4" fmla="*/ 246744 w 6761844"/>
              <a:gd name="connsiteY4" fmla="*/ 0 h 2589709"/>
              <a:gd name="connsiteX0" fmla="*/ 265005 w 6780105"/>
              <a:gd name="connsiteY0" fmla="*/ 0 h 2589709"/>
              <a:gd name="connsiteX1" fmla="*/ 6780105 w 6780105"/>
              <a:gd name="connsiteY1" fmla="*/ 0 h 2589709"/>
              <a:gd name="connsiteX2" fmla="*/ 6780105 w 6780105"/>
              <a:gd name="connsiteY2" fmla="*/ 2298700 h 2589709"/>
              <a:gd name="connsiteX3" fmla="*/ 1395305 w 6780105"/>
              <a:gd name="connsiteY3" fmla="*/ 2070100 h 2589709"/>
              <a:gd name="connsiteX4" fmla="*/ 265005 w 6780105"/>
              <a:gd name="connsiteY4" fmla="*/ 0 h 2589709"/>
              <a:gd name="connsiteX0" fmla="*/ 265005 w 6780105"/>
              <a:gd name="connsiteY0" fmla="*/ 0 h 2511912"/>
              <a:gd name="connsiteX1" fmla="*/ 6780105 w 6780105"/>
              <a:gd name="connsiteY1" fmla="*/ 0 h 2511912"/>
              <a:gd name="connsiteX2" fmla="*/ 6780105 w 6780105"/>
              <a:gd name="connsiteY2" fmla="*/ 2298700 h 2511912"/>
              <a:gd name="connsiteX3" fmla="*/ 1395305 w 6780105"/>
              <a:gd name="connsiteY3" fmla="*/ 2070100 h 2511912"/>
              <a:gd name="connsiteX4" fmla="*/ 265005 w 6780105"/>
              <a:gd name="connsiteY4" fmla="*/ 0 h 2511912"/>
              <a:gd name="connsiteX0" fmla="*/ 453686 w 6968786"/>
              <a:gd name="connsiteY0" fmla="*/ 0 h 2368139"/>
              <a:gd name="connsiteX1" fmla="*/ 6968786 w 6968786"/>
              <a:gd name="connsiteY1" fmla="*/ 0 h 2368139"/>
              <a:gd name="connsiteX2" fmla="*/ 6968786 w 6968786"/>
              <a:gd name="connsiteY2" fmla="*/ 2298700 h 2368139"/>
              <a:gd name="connsiteX3" fmla="*/ 1583986 w 6968786"/>
              <a:gd name="connsiteY3" fmla="*/ 2070100 h 2368139"/>
              <a:gd name="connsiteX4" fmla="*/ 453686 w 6968786"/>
              <a:gd name="connsiteY4" fmla="*/ 0 h 2368139"/>
              <a:gd name="connsiteX0" fmla="*/ 453686 w 6968786"/>
              <a:gd name="connsiteY0" fmla="*/ 0 h 2614102"/>
              <a:gd name="connsiteX1" fmla="*/ 6968786 w 6968786"/>
              <a:gd name="connsiteY1" fmla="*/ 0 h 2614102"/>
              <a:gd name="connsiteX2" fmla="*/ 6968786 w 6968786"/>
              <a:gd name="connsiteY2" fmla="*/ 2298700 h 2614102"/>
              <a:gd name="connsiteX3" fmla="*/ 1583986 w 6968786"/>
              <a:gd name="connsiteY3" fmla="*/ 2070100 h 2614102"/>
              <a:gd name="connsiteX4" fmla="*/ 453686 w 6968786"/>
              <a:gd name="connsiteY4" fmla="*/ 0 h 2614102"/>
              <a:gd name="connsiteX0" fmla="*/ 289679 w 6804779"/>
              <a:gd name="connsiteY0" fmla="*/ 0 h 2614102"/>
              <a:gd name="connsiteX1" fmla="*/ 6804779 w 6804779"/>
              <a:gd name="connsiteY1" fmla="*/ 0 h 2614102"/>
              <a:gd name="connsiteX2" fmla="*/ 6804779 w 6804779"/>
              <a:gd name="connsiteY2" fmla="*/ 2298700 h 2614102"/>
              <a:gd name="connsiteX3" fmla="*/ 1419979 w 6804779"/>
              <a:gd name="connsiteY3" fmla="*/ 2070100 h 2614102"/>
              <a:gd name="connsiteX4" fmla="*/ 289679 w 6804779"/>
              <a:gd name="connsiteY4" fmla="*/ 0 h 2614102"/>
              <a:gd name="connsiteX0" fmla="*/ 0 w 6515100"/>
              <a:gd name="connsiteY0" fmla="*/ 0 h 2614102"/>
              <a:gd name="connsiteX1" fmla="*/ 6515100 w 6515100"/>
              <a:gd name="connsiteY1" fmla="*/ 0 h 2614102"/>
              <a:gd name="connsiteX2" fmla="*/ 6515100 w 6515100"/>
              <a:gd name="connsiteY2" fmla="*/ 2298700 h 2614102"/>
              <a:gd name="connsiteX3" fmla="*/ 1130300 w 6515100"/>
              <a:gd name="connsiteY3" fmla="*/ 2070100 h 2614102"/>
              <a:gd name="connsiteX4" fmla="*/ 0 w 6515100"/>
              <a:gd name="connsiteY4" fmla="*/ 0 h 2614102"/>
              <a:gd name="connsiteX0" fmla="*/ 0 w 6515100"/>
              <a:gd name="connsiteY0" fmla="*/ 0 h 2562603"/>
              <a:gd name="connsiteX1" fmla="*/ 6515100 w 6515100"/>
              <a:gd name="connsiteY1" fmla="*/ 0 h 2562603"/>
              <a:gd name="connsiteX2" fmla="*/ 6515100 w 6515100"/>
              <a:gd name="connsiteY2" fmla="*/ 2298700 h 2562603"/>
              <a:gd name="connsiteX3" fmla="*/ 1130300 w 6515100"/>
              <a:gd name="connsiteY3" fmla="*/ 2070100 h 2562603"/>
              <a:gd name="connsiteX4" fmla="*/ 0 w 6515100"/>
              <a:gd name="connsiteY4" fmla="*/ 0 h 2562603"/>
              <a:gd name="connsiteX0" fmla="*/ 0 w 6515100"/>
              <a:gd name="connsiteY0" fmla="*/ 0 h 2521480"/>
              <a:gd name="connsiteX1" fmla="*/ 6515100 w 6515100"/>
              <a:gd name="connsiteY1" fmla="*/ 0 h 2521480"/>
              <a:gd name="connsiteX2" fmla="*/ 6515100 w 6515100"/>
              <a:gd name="connsiteY2" fmla="*/ 2298700 h 2521480"/>
              <a:gd name="connsiteX3" fmla="*/ 2209800 w 6515100"/>
              <a:gd name="connsiteY3" fmla="*/ 1384300 h 2521480"/>
              <a:gd name="connsiteX4" fmla="*/ 0 w 6515100"/>
              <a:gd name="connsiteY4" fmla="*/ 0 h 2521480"/>
              <a:gd name="connsiteX0" fmla="*/ 0 w 6515100"/>
              <a:gd name="connsiteY0" fmla="*/ 0 h 2521480"/>
              <a:gd name="connsiteX1" fmla="*/ 6515100 w 6515100"/>
              <a:gd name="connsiteY1" fmla="*/ 0 h 2521480"/>
              <a:gd name="connsiteX2" fmla="*/ 6515100 w 6515100"/>
              <a:gd name="connsiteY2" fmla="*/ 2298700 h 2521480"/>
              <a:gd name="connsiteX3" fmla="*/ 2209800 w 6515100"/>
              <a:gd name="connsiteY3" fmla="*/ 1384300 h 2521480"/>
              <a:gd name="connsiteX4" fmla="*/ 0 w 6515100"/>
              <a:gd name="connsiteY4" fmla="*/ 0 h 2521480"/>
              <a:gd name="connsiteX0" fmla="*/ 0 w 5613400"/>
              <a:gd name="connsiteY0" fmla="*/ 0 h 2521480"/>
              <a:gd name="connsiteX1" fmla="*/ 5613400 w 5613400"/>
              <a:gd name="connsiteY1" fmla="*/ 0 h 2521480"/>
              <a:gd name="connsiteX2" fmla="*/ 5613400 w 5613400"/>
              <a:gd name="connsiteY2" fmla="*/ 2298700 h 2521480"/>
              <a:gd name="connsiteX3" fmla="*/ 1308100 w 5613400"/>
              <a:gd name="connsiteY3" fmla="*/ 1384300 h 2521480"/>
              <a:gd name="connsiteX4" fmla="*/ 0 w 5613400"/>
              <a:gd name="connsiteY4" fmla="*/ 0 h 2521480"/>
              <a:gd name="connsiteX0" fmla="*/ 0 w 5613400"/>
              <a:gd name="connsiteY0" fmla="*/ 0 h 2521480"/>
              <a:gd name="connsiteX1" fmla="*/ 5613400 w 5613400"/>
              <a:gd name="connsiteY1" fmla="*/ 0 h 2521480"/>
              <a:gd name="connsiteX2" fmla="*/ 5613400 w 5613400"/>
              <a:gd name="connsiteY2" fmla="*/ 2298700 h 2521480"/>
              <a:gd name="connsiteX3" fmla="*/ 1308100 w 5613400"/>
              <a:gd name="connsiteY3" fmla="*/ 1384300 h 2521480"/>
              <a:gd name="connsiteX4" fmla="*/ 0 w 5613400"/>
              <a:gd name="connsiteY4" fmla="*/ 0 h 2521480"/>
              <a:gd name="connsiteX0" fmla="*/ 0 w 5613400"/>
              <a:gd name="connsiteY0" fmla="*/ 0 h 2502230"/>
              <a:gd name="connsiteX1" fmla="*/ 5613400 w 5613400"/>
              <a:gd name="connsiteY1" fmla="*/ 0 h 2502230"/>
              <a:gd name="connsiteX2" fmla="*/ 5613400 w 5613400"/>
              <a:gd name="connsiteY2" fmla="*/ 2298700 h 2502230"/>
              <a:gd name="connsiteX3" fmla="*/ 2209800 w 5613400"/>
              <a:gd name="connsiteY3" fmla="*/ 965200 h 2502230"/>
              <a:gd name="connsiteX4" fmla="*/ 0 w 5613400"/>
              <a:gd name="connsiteY4" fmla="*/ 0 h 2502230"/>
              <a:gd name="connsiteX0" fmla="*/ 0 w 5613400"/>
              <a:gd name="connsiteY0" fmla="*/ 0 h 2549404"/>
              <a:gd name="connsiteX1" fmla="*/ 5613400 w 5613400"/>
              <a:gd name="connsiteY1" fmla="*/ 0 h 2549404"/>
              <a:gd name="connsiteX2" fmla="*/ 5613400 w 5613400"/>
              <a:gd name="connsiteY2" fmla="*/ 2298700 h 2549404"/>
              <a:gd name="connsiteX3" fmla="*/ 2209800 w 5613400"/>
              <a:gd name="connsiteY3" fmla="*/ 965200 h 2549404"/>
              <a:gd name="connsiteX4" fmla="*/ 0 w 5613400"/>
              <a:gd name="connsiteY4" fmla="*/ 0 h 2549404"/>
              <a:gd name="connsiteX0" fmla="*/ 0 w 5613400"/>
              <a:gd name="connsiteY0" fmla="*/ 0 h 2549404"/>
              <a:gd name="connsiteX1" fmla="*/ 5613400 w 5613400"/>
              <a:gd name="connsiteY1" fmla="*/ 0 h 2549404"/>
              <a:gd name="connsiteX2" fmla="*/ 5613400 w 5613400"/>
              <a:gd name="connsiteY2" fmla="*/ 2298700 h 2549404"/>
              <a:gd name="connsiteX3" fmla="*/ 2209800 w 5613400"/>
              <a:gd name="connsiteY3" fmla="*/ 965200 h 2549404"/>
              <a:gd name="connsiteX4" fmla="*/ 0 w 5613400"/>
              <a:gd name="connsiteY4" fmla="*/ 0 h 2549404"/>
              <a:gd name="connsiteX0" fmla="*/ 0 w 5613400"/>
              <a:gd name="connsiteY0" fmla="*/ 0 h 2549404"/>
              <a:gd name="connsiteX1" fmla="*/ 5613400 w 5613400"/>
              <a:gd name="connsiteY1" fmla="*/ 0 h 2549404"/>
              <a:gd name="connsiteX2" fmla="*/ 5613400 w 5613400"/>
              <a:gd name="connsiteY2" fmla="*/ 2298700 h 2549404"/>
              <a:gd name="connsiteX3" fmla="*/ 2209800 w 5613400"/>
              <a:gd name="connsiteY3" fmla="*/ 965200 h 2549404"/>
              <a:gd name="connsiteX4" fmla="*/ 0 w 5613400"/>
              <a:gd name="connsiteY4" fmla="*/ 0 h 2549404"/>
              <a:gd name="connsiteX0" fmla="*/ 0 w 5918200"/>
              <a:gd name="connsiteY0" fmla="*/ 0 h 2574804"/>
              <a:gd name="connsiteX1" fmla="*/ 5918200 w 5918200"/>
              <a:gd name="connsiteY1" fmla="*/ 25400 h 2574804"/>
              <a:gd name="connsiteX2" fmla="*/ 5918200 w 5918200"/>
              <a:gd name="connsiteY2" fmla="*/ 2324100 h 2574804"/>
              <a:gd name="connsiteX3" fmla="*/ 2514600 w 5918200"/>
              <a:gd name="connsiteY3" fmla="*/ 990600 h 2574804"/>
              <a:gd name="connsiteX4" fmla="*/ 0 w 5918200"/>
              <a:gd name="connsiteY4" fmla="*/ 0 h 2574804"/>
              <a:gd name="connsiteX0" fmla="*/ 0 w 5918200"/>
              <a:gd name="connsiteY0" fmla="*/ 0 h 2574804"/>
              <a:gd name="connsiteX1" fmla="*/ 5918200 w 5918200"/>
              <a:gd name="connsiteY1" fmla="*/ 25400 h 2574804"/>
              <a:gd name="connsiteX2" fmla="*/ 5918200 w 5918200"/>
              <a:gd name="connsiteY2" fmla="*/ 2324100 h 2574804"/>
              <a:gd name="connsiteX3" fmla="*/ 2514600 w 5918200"/>
              <a:gd name="connsiteY3" fmla="*/ 990600 h 2574804"/>
              <a:gd name="connsiteX4" fmla="*/ 0 w 5918200"/>
              <a:gd name="connsiteY4" fmla="*/ 0 h 2574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8200" h="2574804">
                <a:moveTo>
                  <a:pt x="0" y="0"/>
                </a:moveTo>
                <a:lnTo>
                  <a:pt x="5918200" y="25400"/>
                </a:lnTo>
                <a:lnTo>
                  <a:pt x="5918200" y="2324100"/>
                </a:lnTo>
                <a:cubicBezTo>
                  <a:pt x="4728633" y="3481917"/>
                  <a:pt x="4984750" y="209550"/>
                  <a:pt x="2514600" y="990600"/>
                </a:cubicBezTo>
                <a:cubicBezTo>
                  <a:pt x="692150" y="1797050"/>
                  <a:pt x="412750" y="88265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BC3A66-9813-4C97-8CE9-FA751738B581}"/>
              </a:ext>
            </a:extLst>
          </p:cNvPr>
          <p:cNvSpPr txBox="1"/>
          <p:nvPr/>
        </p:nvSpPr>
        <p:spPr>
          <a:xfrm>
            <a:off x="3524250" y="2741819"/>
            <a:ext cx="514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bster 1.4" panose="02000506000000020003" pitchFamily="50" charset="0"/>
              </a:rPr>
              <a:t>Thanks 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8A5360F-09E5-4AD0-8AF3-F223049E3A8A}"/>
              </a:ext>
            </a:extLst>
          </p:cNvPr>
          <p:cNvCxnSpPr>
            <a:cxnSpLocks/>
          </p:cNvCxnSpPr>
          <p:nvPr/>
        </p:nvCxnSpPr>
        <p:spPr>
          <a:xfrm>
            <a:off x="3477968" y="3499091"/>
            <a:ext cx="131872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349DBAA-1207-4ECF-AF04-CC651BA2F4A6}"/>
              </a:ext>
            </a:extLst>
          </p:cNvPr>
          <p:cNvCxnSpPr>
            <a:cxnSpLocks/>
          </p:cNvCxnSpPr>
          <p:nvPr/>
        </p:nvCxnSpPr>
        <p:spPr>
          <a:xfrm>
            <a:off x="7523747" y="3499090"/>
            <a:ext cx="123925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53156E0-9A3C-4150-87DD-4AE9614BEA3A}"/>
              </a:ext>
            </a:extLst>
          </p:cNvPr>
          <p:cNvSpPr/>
          <p:nvPr/>
        </p:nvSpPr>
        <p:spPr>
          <a:xfrm>
            <a:off x="6434993" y="0"/>
            <a:ext cx="5757007" cy="2415055"/>
          </a:xfrm>
          <a:custGeom>
            <a:avLst/>
            <a:gdLst>
              <a:gd name="connsiteX0" fmla="*/ 0 w 5757007"/>
              <a:gd name="connsiteY0" fmla="*/ 0 h 2415055"/>
              <a:gd name="connsiteX1" fmla="*/ 5757007 w 5757007"/>
              <a:gd name="connsiteY1" fmla="*/ 0 h 2415055"/>
              <a:gd name="connsiteX2" fmla="*/ 5757007 w 5757007"/>
              <a:gd name="connsiteY2" fmla="*/ 2242407 h 2415055"/>
              <a:gd name="connsiteX3" fmla="*/ 5737089 w 5757007"/>
              <a:gd name="connsiteY3" fmla="*/ 2260176 h 2415055"/>
              <a:gd name="connsiteX4" fmla="*/ 2440903 w 5757007"/>
              <a:gd name="connsiteY4" fmla="*/ 830851 h 2415055"/>
              <a:gd name="connsiteX5" fmla="*/ 78108 w 5757007"/>
              <a:gd name="connsiteY5" fmla="*/ 169310 h 241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57007" h="2415055">
                <a:moveTo>
                  <a:pt x="0" y="0"/>
                </a:moveTo>
                <a:lnTo>
                  <a:pt x="5757007" y="0"/>
                </a:lnTo>
                <a:lnTo>
                  <a:pt x="5757007" y="2242407"/>
                </a:lnTo>
                <a:lnTo>
                  <a:pt x="5737089" y="2260176"/>
                </a:lnTo>
                <a:cubicBezTo>
                  <a:pt x="4668281" y="3121604"/>
                  <a:pt x="4833861" y="74209"/>
                  <a:pt x="2440903" y="830851"/>
                </a:cubicBezTo>
                <a:cubicBezTo>
                  <a:pt x="846260" y="1536495"/>
                  <a:pt x="433014" y="924613"/>
                  <a:pt x="78108" y="16931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3C05C34-3ADD-4A0D-A26F-4E57A3A87EA9}"/>
              </a:ext>
            </a:extLst>
          </p:cNvPr>
          <p:cNvSpPr/>
          <p:nvPr/>
        </p:nvSpPr>
        <p:spPr>
          <a:xfrm>
            <a:off x="0" y="2157074"/>
            <a:ext cx="6566855" cy="4700925"/>
          </a:xfrm>
          <a:custGeom>
            <a:avLst/>
            <a:gdLst>
              <a:gd name="connsiteX0" fmla="*/ 401611 w 6566855"/>
              <a:gd name="connsiteY0" fmla="*/ 186 h 4700925"/>
              <a:gd name="connsiteX1" fmla="*/ 1845959 w 6566855"/>
              <a:gd name="connsiteY1" fmla="*/ 2124370 h 4700925"/>
              <a:gd name="connsiteX2" fmla="*/ 3758291 w 6566855"/>
              <a:gd name="connsiteY2" fmla="*/ 3285033 h 4700925"/>
              <a:gd name="connsiteX3" fmla="*/ 6566855 w 6566855"/>
              <a:gd name="connsiteY3" fmla="*/ 4575213 h 4700925"/>
              <a:gd name="connsiteX4" fmla="*/ 6562789 w 6566855"/>
              <a:gd name="connsiteY4" fmla="*/ 4700925 h 4700925"/>
              <a:gd name="connsiteX5" fmla="*/ 0 w 6566855"/>
              <a:gd name="connsiteY5" fmla="*/ 4700925 h 4700925"/>
              <a:gd name="connsiteX6" fmla="*/ 0 w 6566855"/>
              <a:gd name="connsiteY6" fmla="*/ 137738 h 4700925"/>
              <a:gd name="connsiteX7" fmla="*/ 10096 w 6566855"/>
              <a:gd name="connsiteY7" fmla="*/ 126609 h 4700925"/>
              <a:gd name="connsiteX8" fmla="*/ 401611 w 6566855"/>
              <a:gd name="connsiteY8" fmla="*/ 186 h 47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66855" h="4700925">
                <a:moveTo>
                  <a:pt x="401611" y="186"/>
                </a:moveTo>
                <a:cubicBezTo>
                  <a:pt x="1137681" y="-14362"/>
                  <a:pt x="2280632" y="828987"/>
                  <a:pt x="1845959" y="2124370"/>
                </a:cubicBezTo>
                <a:cubicBezTo>
                  <a:pt x="1112714" y="3981432"/>
                  <a:pt x="2861079" y="3574278"/>
                  <a:pt x="3758291" y="3285033"/>
                </a:cubicBezTo>
                <a:cubicBezTo>
                  <a:pt x="5707239" y="2541887"/>
                  <a:pt x="6534816" y="3788995"/>
                  <a:pt x="6566855" y="4575213"/>
                </a:cubicBezTo>
                <a:lnTo>
                  <a:pt x="6562789" y="4700925"/>
                </a:lnTo>
                <a:lnTo>
                  <a:pt x="0" y="4700925"/>
                </a:lnTo>
                <a:lnTo>
                  <a:pt x="0" y="137738"/>
                </a:lnTo>
                <a:lnTo>
                  <a:pt x="10096" y="126609"/>
                </a:lnTo>
                <a:cubicBezTo>
                  <a:pt x="110405" y="44129"/>
                  <a:pt x="247036" y="3241"/>
                  <a:pt x="401611" y="186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Block Arc 51">
            <a:extLst>
              <a:ext uri="{FF2B5EF4-FFF2-40B4-BE49-F238E27FC236}">
                <a16:creationId xmlns:a16="http://schemas.microsoft.com/office/drawing/2014/main" id="{6570C8F0-D81C-41FB-AB54-01E7438D086C}"/>
              </a:ext>
            </a:extLst>
          </p:cNvPr>
          <p:cNvSpPr/>
          <p:nvPr/>
        </p:nvSpPr>
        <p:spPr>
          <a:xfrm>
            <a:off x="2900304" y="6260637"/>
            <a:ext cx="1155329" cy="1155329"/>
          </a:xfrm>
          <a:prstGeom prst="blockArc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Block Arc 52">
            <a:extLst>
              <a:ext uri="{FF2B5EF4-FFF2-40B4-BE49-F238E27FC236}">
                <a16:creationId xmlns:a16="http://schemas.microsoft.com/office/drawing/2014/main" id="{AD85A355-032F-4EA3-BB10-3BC900E83D5D}"/>
              </a:ext>
            </a:extLst>
          </p:cNvPr>
          <p:cNvSpPr/>
          <p:nvPr/>
        </p:nvSpPr>
        <p:spPr>
          <a:xfrm rot="10800000">
            <a:off x="10648951" y="-603064"/>
            <a:ext cx="1155329" cy="1155329"/>
          </a:xfrm>
          <a:prstGeom prst="blockArc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CB815EFA-5E3E-4BDA-ACEC-060633611A5E}"/>
              </a:ext>
            </a:extLst>
          </p:cNvPr>
          <p:cNvSpPr/>
          <p:nvPr/>
        </p:nvSpPr>
        <p:spPr>
          <a:xfrm>
            <a:off x="9363295" y="4612154"/>
            <a:ext cx="1863320" cy="1606310"/>
          </a:xfrm>
          <a:custGeom>
            <a:avLst/>
            <a:gdLst>
              <a:gd name="connsiteX0" fmla="*/ 0 w 1863320"/>
              <a:gd name="connsiteY0" fmla="*/ 1606310 h 1606310"/>
              <a:gd name="connsiteX1" fmla="*/ 931660 w 1863320"/>
              <a:gd name="connsiteY1" fmla="*/ 0 h 1606310"/>
              <a:gd name="connsiteX2" fmla="*/ 1863320 w 1863320"/>
              <a:gd name="connsiteY2" fmla="*/ 1606310 h 1606310"/>
              <a:gd name="connsiteX3" fmla="*/ 0 w 1863320"/>
              <a:gd name="connsiteY3" fmla="*/ 1606310 h 1606310"/>
              <a:gd name="connsiteX0" fmla="*/ 0 w 1863320"/>
              <a:gd name="connsiteY0" fmla="*/ 1606310 h 1606310"/>
              <a:gd name="connsiteX1" fmla="*/ 1376160 w 1863320"/>
              <a:gd name="connsiteY1" fmla="*/ 0 h 1606310"/>
              <a:gd name="connsiteX2" fmla="*/ 1863320 w 1863320"/>
              <a:gd name="connsiteY2" fmla="*/ 1606310 h 1606310"/>
              <a:gd name="connsiteX3" fmla="*/ 0 w 1863320"/>
              <a:gd name="connsiteY3" fmla="*/ 1606310 h 1606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3320" h="1606310">
                <a:moveTo>
                  <a:pt x="0" y="1606310"/>
                </a:moveTo>
                <a:lnTo>
                  <a:pt x="1376160" y="0"/>
                </a:lnTo>
                <a:lnTo>
                  <a:pt x="1863320" y="1606310"/>
                </a:lnTo>
                <a:lnTo>
                  <a:pt x="0" y="160631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53">
            <a:extLst>
              <a:ext uri="{FF2B5EF4-FFF2-40B4-BE49-F238E27FC236}">
                <a16:creationId xmlns:a16="http://schemas.microsoft.com/office/drawing/2014/main" id="{3E1D3B6C-BA42-478F-BE47-4774877F930D}"/>
              </a:ext>
            </a:extLst>
          </p:cNvPr>
          <p:cNvSpPr/>
          <p:nvPr/>
        </p:nvSpPr>
        <p:spPr>
          <a:xfrm>
            <a:off x="9052582" y="4721233"/>
            <a:ext cx="1863320" cy="1606310"/>
          </a:xfrm>
          <a:custGeom>
            <a:avLst/>
            <a:gdLst>
              <a:gd name="connsiteX0" fmla="*/ 0 w 1863320"/>
              <a:gd name="connsiteY0" fmla="*/ 1606310 h 1606310"/>
              <a:gd name="connsiteX1" fmla="*/ 931660 w 1863320"/>
              <a:gd name="connsiteY1" fmla="*/ 0 h 1606310"/>
              <a:gd name="connsiteX2" fmla="*/ 1863320 w 1863320"/>
              <a:gd name="connsiteY2" fmla="*/ 1606310 h 1606310"/>
              <a:gd name="connsiteX3" fmla="*/ 0 w 1863320"/>
              <a:gd name="connsiteY3" fmla="*/ 1606310 h 1606310"/>
              <a:gd name="connsiteX0" fmla="*/ 0 w 1863320"/>
              <a:gd name="connsiteY0" fmla="*/ 1606310 h 1606310"/>
              <a:gd name="connsiteX1" fmla="*/ 1376160 w 1863320"/>
              <a:gd name="connsiteY1" fmla="*/ 0 h 1606310"/>
              <a:gd name="connsiteX2" fmla="*/ 1863320 w 1863320"/>
              <a:gd name="connsiteY2" fmla="*/ 1606310 h 1606310"/>
              <a:gd name="connsiteX3" fmla="*/ 0 w 1863320"/>
              <a:gd name="connsiteY3" fmla="*/ 1606310 h 1606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3320" h="1606310">
                <a:moveTo>
                  <a:pt x="0" y="1606310"/>
                </a:moveTo>
                <a:lnTo>
                  <a:pt x="1376160" y="0"/>
                </a:lnTo>
                <a:lnTo>
                  <a:pt x="1863320" y="1606310"/>
                </a:lnTo>
                <a:lnTo>
                  <a:pt x="0" y="160631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8DF5AEB-BEB9-4F28-8850-2C5BABDC8247}"/>
              </a:ext>
            </a:extLst>
          </p:cNvPr>
          <p:cNvGrpSpPr/>
          <p:nvPr/>
        </p:nvGrpSpPr>
        <p:grpSpPr>
          <a:xfrm>
            <a:off x="355603" y="2703287"/>
            <a:ext cx="1194725" cy="1194725"/>
            <a:chOff x="355603" y="2703287"/>
            <a:chExt cx="1194725" cy="1194725"/>
          </a:xfrm>
        </p:grpSpPr>
        <p:sp>
          <p:nvSpPr>
            <p:cNvPr id="51" name="Circle: Hollow 50">
              <a:extLst>
                <a:ext uri="{FF2B5EF4-FFF2-40B4-BE49-F238E27FC236}">
                  <a16:creationId xmlns:a16="http://schemas.microsoft.com/office/drawing/2014/main" id="{51E59C94-556E-414D-85B4-8F051A31350A}"/>
                </a:ext>
              </a:extLst>
            </p:cNvPr>
            <p:cNvSpPr/>
            <p:nvPr/>
          </p:nvSpPr>
          <p:spPr>
            <a:xfrm>
              <a:off x="355603" y="2703287"/>
              <a:ext cx="1194725" cy="1194725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Circle: Hollow 55">
              <a:extLst>
                <a:ext uri="{FF2B5EF4-FFF2-40B4-BE49-F238E27FC236}">
                  <a16:creationId xmlns:a16="http://schemas.microsoft.com/office/drawing/2014/main" id="{6BFA63C6-9779-411C-8833-AF04B6A1429E}"/>
                </a:ext>
              </a:extLst>
            </p:cNvPr>
            <p:cNvSpPr/>
            <p:nvPr/>
          </p:nvSpPr>
          <p:spPr>
            <a:xfrm>
              <a:off x="455608" y="2802404"/>
              <a:ext cx="994360" cy="994360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Circle: Hollow 56">
              <a:extLst>
                <a:ext uri="{FF2B5EF4-FFF2-40B4-BE49-F238E27FC236}">
                  <a16:creationId xmlns:a16="http://schemas.microsoft.com/office/drawing/2014/main" id="{3387AAE1-49AC-4094-9C14-A6F7FB1AFCF0}"/>
                </a:ext>
              </a:extLst>
            </p:cNvPr>
            <p:cNvSpPr/>
            <p:nvPr/>
          </p:nvSpPr>
          <p:spPr>
            <a:xfrm>
              <a:off x="544145" y="2878604"/>
              <a:ext cx="841960" cy="841960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Circle: Hollow 57">
              <a:extLst>
                <a:ext uri="{FF2B5EF4-FFF2-40B4-BE49-F238E27FC236}">
                  <a16:creationId xmlns:a16="http://schemas.microsoft.com/office/drawing/2014/main" id="{4635D8B1-3A8A-4B91-BFA4-7168B8B5E6BA}"/>
                </a:ext>
              </a:extLst>
            </p:cNvPr>
            <p:cNvSpPr/>
            <p:nvPr/>
          </p:nvSpPr>
          <p:spPr>
            <a:xfrm>
              <a:off x="825942" y="3150635"/>
              <a:ext cx="278365" cy="278365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E6AC1B-F6FB-4EB1-A6B7-75013C21BC35}"/>
              </a:ext>
            </a:extLst>
          </p:cNvPr>
          <p:cNvGrpSpPr/>
          <p:nvPr/>
        </p:nvGrpSpPr>
        <p:grpSpPr>
          <a:xfrm>
            <a:off x="250718" y="5034034"/>
            <a:ext cx="484084" cy="450118"/>
            <a:chOff x="250718" y="5034034"/>
            <a:chExt cx="484084" cy="45011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8763A06-A8B9-40F9-891E-B8BFD3656296}"/>
                </a:ext>
              </a:extLst>
            </p:cNvPr>
            <p:cNvGrpSpPr/>
            <p:nvPr/>
          </p:nvGrpSpPr>
          <p:grpSpPr>
            <a:xfrm>
              <a:off x="254000" y="5034034"/>
              <a:ext cx="477520" cy="95632"/>
              <a:chOff x="254000" y="5034034"/>
              <a:chExt cx="1045966" cy="209474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50A564F-770C-4304-BFC9-607422623009}"/>
                  </a:ext>
                </a:extLst>
              </p:cNvPr>
              <p:cNvSpPr/>
              <p:nvPr/>
            </p:nvSpPr>
            <p:spPr>
              <a:xfrm>
                <a:off x="254000" y="5041900"/>
                <a:ext cx="201608" cy="2016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19CB84E-923B-4E4C-9E16-45F59073F7B4}"/>
                  </a:ext>
                </a:extLst>
              </p:cNvPr>
              <p:cNvSpPr/>
              <p:nvPr/>
            </p:nvSpPr>
            <p:spPr>
              <a:xfrm>
                <a:off x="544145" y="5041900"/>
                <a:ext cx="201608" cy="2016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BED1C18-3682-4112-9D31-331C19E4BD1F}"/>
                  </a:ext>
                </a:extLst>
              </p:cNvPr>
              <p:cNvSpPr/>
              <p:nvPr/>
            </p:nvSpPr>
            <p:spPr>
              <a:xfrm>
                <a:off x="825148" y="5034034"/>
                <a:ext cx="201608" cy="2016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C0DA131-C48B-4807-BEFC-E3DDB4F78195}"/>
                  </a:ext>
                </a:extLst>
              </p:cNvPr>
              <p:cNvSpPr/>
              <p:nvPr/>
            </p:nvSpPr>
            <p:spPr>
              <a:xfrm>
                <a:off x="1098358" y="5034034"/>
                <a:ext cx="201608" cy="2016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AA21E8B-0BC3-40BD-A38C-57253BCE451E}"/>
                </a:ext>
              </a:extLst>
            </p:cNvPr>
            <p:cNvGrpSpPr/>
            <p:nvPr/>
          </p:nvGrpSpPr>
          <p:grpSpPr>
            <a:xfrm>
              <a:off x="257282" y="5155658"/>
              <a:ext cx="477520" cy="95632"/>
              <a:chOff x="254000" y="5034034"/>
              <a:chExt cx="1045966" cy="20947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DB89644-4027-41FA-BC0F-011E4EEA06FF}"/>
                  </a:ext>
                </a:extLst>
              </p:cNvPr>
              <p:cNvSpPr/>
              <p:nvPr/>
            </p:nvSpPr>
            <p:spPr>
              <a:xfrm>
                <a:off x="254000" y="5041900"/>
                <a:ext cx="201608" cy="2016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1772C21-AEF9-4AB7-BF26-82051F25E966}"/>
                  </a:ext>
                </a:extLst>
              </p:cNvPr>
              <p:cNvSpPr/>
              <p:nvPr/>
            </p:nvSpPr>
            <p:spPr>
              <a:xfrm>
                <a:off x="544145" y="5041900"/>
                <a:ext cx="201608" cy="2016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2AC31C8-2922-4D9A-8832-F394F98F4F41}"/>
                  </a:ext>
                </a:extLst>
              </p:cNvPr>
              <p:cNvSpPr/>
              <p:nvPr/>
            </p:nvSpPr>
            <p:spPr>
              <a:xfrm>
                <a:off x="825148" y="5034034"/>
                <a:ext cx="201608" cy="2016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9A76387-1854-4BB5-8AFB-0AFEE15AD570}"/>
                  </a:ext>
                </a:extLst>
              </p:cNvPr>
              <p:cNvSpPr/>
              <p:nvPr/>
            </p:nvSpPr>
            <p:spPr>
              <a:xfrm>
                <a:off x="1098358" y="5034034"/>
                <a:ext cx="201608" cy="2016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37AFA7-9320-44AD-BF1C-74F6230D614D}"/>
                </a:ext>
              </a:extLst>
            </p:cNvPr>
            <p:cNvGrpSpPr/>
            <p:nvPr/>
          </p:nvGrpSpPr>
          <p:grpSpPr>
            <a:xfrm>
              <a:off x="250718" y="5266896"/>
              <a:ext cx="477520" cy="95632"/>
              <a:chOff x="254000" y="5034034"/>
              <a:chExt cx="1045966" cy="209474"/>
            </a:xfrm>
            <a:solidFill>
              <a:schemeClr val="accent2"/>
            </a:solidFill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5494516-7684-40C0-8B47-4A51933B6FC7}"/>
                  </a:ext>
                </a:extLst>
              </p:cNvPr>
              <p:cNvSpPr/>
              <p:nvPr/>
            </p:nvSpPr>
            <p:spPr>
              <a:xfrm>
                <a:off x="254000" y="5041900"/>
                <a:ext cx="201608" cy="2016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193B262-62A6-4B0E-BC54-6288FA4F1D40}"/>
                  </a:ext>
                </a:extLst>
              </p:cNvPr>
              <p:cNvSpPr/>
              <p:nvPr/>
            </p:nvSpPr>
            <p:spPr>
              <a:xfrm>
                <a:off x="544145" y="5041900"/>
                <a:ext cx="201608" cy="2016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041538-9887-4F87-8AAF-39DD53688C53}"/>
                  </a:ext>
                </a:extLst>
              </p:cNvPr>
              <p:cNvSpPr/>
              <p:nvPr/>
            </p:nvSpPr>
            <p:spPr>
              <a:xfrm>
                <a:off x="825148" y="5034034"/>
                <a:ext cx="201608" cy="2016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91CA602-809A-48CD-AD72-8CCCA3D5FA53}"/>
                  </a:ext>
                </a:extLst>
              </p:cNvPr>
              <p:cNvSpPr/>
              <p:nvPr/>
            </p:nvSpPr>
            <p:spPr>
              <a:xfrm>
                <a:off x="1098358" y="5034034"/>
                <a:ext cx="201608" cy="2016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3184F75-47F8-4D1D-9637-81316D30251E}"/>
                </a:ext>
              </a:extLst>
            </p:cNvPr>
            <p:cNvGrpSpPr/>
            <p:nvPr/>
          </p:nvGrpSpPr>
          <p:grpSpPr>
            <a:xfrm>
              <a:off x="254000" y="5388520"/>
              <a:ext cx="477520" cy="95632"/>
              <a:chOff x="254000" y="5034034"/>
              <a:chExt cx="1045966" cy="209474"/>
            </a:xfrm>
            <a:solidFill>
              <a:schemeClr val="accent2"/>
            </a:solidFill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6888679-2E34-413A-94CA-A6596DBCC696}"/>
                  </a:ext>
                </a:extLst>
              </p:cNvPr>
              <p:cNvSpPr/>
              <p:nvPr/>
            </p:nvSpPr>
            <p:spPr>
              <a:xfrm>
                <a:off x="254000" y="5041900"/>
                <a:ext cx="201608" cy="2016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4EC3264A-31CA-4EE7-90F8-A4E4B76FC750}"/>
                  </a:ext>
                </a:extLst>
              </p:cNvPr>
              <p:cNvSpPr/>
              <p:nvPr/>
            </p:nvSpPr>
            <p:spPr>
              <a:xfrm>
                <a:off x="544145" y="5041900"/>
                <a:ext cx="201608" cy="2016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62DCB52-A0C2-4AD7-B766-C5B439568B8B}"/>
                  </a:ext>
                </a:extLst>
              </p:cNvPr>
              <p:cNvSpPr/>
              <p:nvPr/>
            </p:nvSpPr>
            <p:spPr>
              <a:xfrm>
                <a:off x="825148" y="5034034"/>
                <a:ext cx="201608" cy="2016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9DF5B06-0993-466A-917A-ABACC2B75AE2}"/>
                  </a:ext>
                </a:extLst>
              </p:cNvPr>
              <p:cNvSpPr/>
              <p:nvPr/>
            </p:nvSpPr>
            <p:spPr>
              <a:xfrm>
                <a:off x="1098358" y="5034034"/>
                <a:ext cx="201608" cy="2016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0" name="Multiplication Sign 79">
            <a:extLst>
              <a:ext uri="{FF2B5EF4-FFF2-40B4-BE49-F238E27FC236}">
                <a16:creationId xmlns:a16="http://schemas.microsoft.com/office/drawing/2014/main" id="{B997E8F8-14B3-450A-AE2E-26BB43C691A3}"/>
              </a:ext>
            </a:extLst>
          </p:cNvPr>
          <p:cNvSpPr/>
          <p:nvPr/>
        </p:nvSpPr>
        <p:spPr>
          <a:xfrm>
            <a:off x="1193800" y="5905500"/>
            <a:ext cx="422043" cy="422043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Sign 80">
            <a:extLst>
              <a:ext uri="{FF2B5EF4-FFF2-40B4-BE49-F238E27FC236}">
                <a16:creationId xmlns:a16="http://schemas.microsoft.com/office/drawing/2014/main" id="{4BBF5A0E-4148-40E8-89D8-D4FC77C8191F}"/>
              </a:ext>
            </a:extLst>
          </p:cNvPr>
          <p:cNvSpPr/>
          <p:nvPr/>
        </p:nvSpPr>
        <p:spPr>
          <a:xfrm>
            <a:off x="8039333" y="152067"/>
            <a:ext cx="422043" cy="422043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07BDE5EA-3711-40B0-BD2E-0593DE25025B}"/>
              </a:ext>
            </a:extLst>
          </p:cNvPr>
          <p:cNvSpPr/>
          <p:nvPr/>
        </p:nvSpPr>
        <p:spPr>
          <a:xfrm>
            <a:off x="11462947" y="5010358"/>
            <a:ext cx="422043" cy="422043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F57B4F9-4E9E-48A2-8058-C73954102E91}"/>
              </a:ext>
            </a:extLst>
          </p:cNvPr>
          <p:cNvSpPr txBox="1"/>
          <p:nvPr/>
        </p:nvSpPr>
        <p:spPr>
          <a:xfrm>
            <a:off x="3820206" y="3742075"/>
            <a:ext cx="455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Mohon </a:t>
            </a:r>
            <a:r>
              <a:rPr lang="en-US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maaf</a:t>
            </a:r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jika</a:t>
            </a:r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ada</a:t>
            </a:r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kesalahan</a:t>
            </a:r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kata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44FC38E-884D-4F4D-AEFA-5E33AEBF0E89}"/>
              </a:ext>
            </a:extLst>
          </p:cNvPr>
          <p:cNvGrpSpPr/>
          <p:nvPr/>
        </p:nvGrpSpPr>
        <p:grpSpPr>
          <a:xfrm>
            <a:off x="4688467" y="4769203"/>
            <a:ext cx="685797" cy="685797"/>
            <a:chOff x="355603" y="2703287"/>
            <a:chExt cx="1194725" cy="1194725"/>
          </a:xfrm>
        </p:grpSpPr>
        <p:sp>
          <p:nvSpPr>
            <p:cNvPr id="87" name="Circle: Hollow 86">
              <a:extLst>
                <a:ext uri="{FF2B5EF4-FFF2-40B4-BE49-F238E27FC236}">
                  <a16:creationId xmlns:a16="http://schemas.microsoft.com/office/drawing/2014/main" id="{32893887-591D-4E14-8225-616311103D3B}"/>
                </a:ext>
              </a:extLst>
            </p:cNvPr>
            <p:cNvSpPr/>
            <p:nvPr/>
          </p:nvSpPr>
          <p:spPr>
            <a:xfrm>
              <a:off x="355603" y="2703287"/>
              <a:ext cx="1194725" cy="1194725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8" name="Circle: Hollow 87">
              <a:extLst>
                <a:ext uri="{FF2B5EF4-FFF2-40B4-BE49-F238E27FC236}">
                  <a16:creationId xmlns:a16="http://schemas.microsoft.com/office/drawing/2014/main" id="{D7E4B7D7-EA60-4098-9480-345B4E07AD08}"/>
                </a:ext>
              </a:extLst>
            </p:cNvPr>
            <p:cNvSpPr/>
            <p:nvPr/>
          </p:nvSpPr>
          <p:spPr>
            <a:xfrm>
              <a:off x="455608" y="2802404"/>
              <a:ext cx="994360" cy="994360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Circle: Hollow 88">
              <a:extLst>
                <a:ext uri="{FF2B5EF4-FFF2-40B4-BE49-F238E27FC236}">
                  <a16:creationId xmlns:a16="http://schemas.microsoft.com/office/drawing/2014/main" id="{4876CD23-B868-4821-A078-40010D65C3D1}"/>
                </a:ext>
              </a:extLst>
            </p:cNvPr>
            <p:cNvSpPr/>
            <p:nvPr/>
          </p:nvSpPr>
          <p:spPr>
            <a:xfrm>
              <a:off x="544145" y="2878604"/>
              <a:ext cx="841960" cy="841960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0" name="Circle: Hollow 89">
              <a:extLst>
                <a:ext uri="{FF2B5EF4-FFF2-40B4-BE49-F238E27FC236}">
                  <a16:creationId xmlns:a16="http://schemas.microsoft.com/office/drawing/2014/main" id="{581E37BA-EBE0-48A6-B7DB-B04A09516F1E}"/>
                </a:ext>
              </a:extLst>
            </p:cNvPr>
            <p:cNvSpPr/>
            <p:nvPr/>
          </p:nvSpPr>
          <p:spPr>
            <a:xfrm>
              <a:off x="825942" y="3150635"/>
              <a:ext cx="278365" cy="278365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D3ADCA5-24DB-4F15-B2AF-15481B76F413}"/>
              </a:ext>
            </a:extLst>
          </p:cNvPr>
          <p:cNvGrpSpPr/>
          <p:nvPr/>
        </p:nvGrpSpPr>
        <p:grpSpPr>
          <a:xfrm>
            <a:off x="11407562" y="6115902"/>
            <a:ext cx="685797" cy="685797"/>
            <a:chOff x="355603" y="2703287"/>
            <a:chExt cx="1194725" cy="1194725"/>
          </a:xfrm>
        </p:grpSpPr>
        <p:sp>
          <p:nvSpPr>
            <p:cNvPr id="92" name="Circle: Hollow 91">
              <a:extLst>
                <a:ext uri="{FF2B5EF4-FFF2-40B4-BE49-F238E27FC236}">
                  <a16:creationId xmlns:a16="http://schemas.microsoft.com/office/drawing/2014/main" id="{91F4839C-6BD5-432E-84BE-71720C2D0A79}"/>
                </a:ext>
              </a:extLst>
            </p:cNvPr>
            <p:cNvSpPr/>
            <p:nvPr/>
          </p:nvSpPr>
          <p:spPr>
            <a:xfrm>
              <a:off x="355603" y="2703287"/>
              <a:ext cx="1194725" cy="1194725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3" name="Circle: Hollow 92">
              <a:extLst>
                <a:ext uri="{FF2B5EF4-FFF2-40B4-BE49-F238E27FC236}">
                  <a16:creationId xmlns:a16="http://schemas.microsoft.com/office/drawing/2014/main" id="{EA807305-143A-4E76-B96E-D00CDF993ACD}"/>
                </a:ext>
              </a:extLst>
            </p:cNvPr>
            <p:cNvSpPr/>
            <p:nvPr/>
          </p:nvSpPr>
          <p:spPr>
            <a:xfrm>
              <a:off x="455608" y="2802404"/>
              <a:ext cx="994360" cy="994360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Circle: Hollow 93">
              <a:extLst>
                <a:ext uri="{FF2B5EF4-FFF2-40B4-BE49-F238E27FC236}">
                  <a16:creationId xmlns:a16="http://schemas.microsoft.com/office/drawing/2014/main" id="{BB896BB4-90D8-47E2-882A-BE0324875074}"/>
                </a:ext>
              </a:extLst>
            </p:cNvPr>
            <p:cNvSpPr/>
            <p:nvPr/>
          </p:nvSpPr>
          <p:spPr>
            <a:xfrm>
              <a:off x="544145" y="2878604"/>
              <a:ext cx="841960" cy="841960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5" name="Circle: Hollow 94">
              <a:extLst>
                <a:ext uri="{FF2B5EF4-FFF2-40B4-BE49-F238E27FC236}">
                  <a16:creationId xmlns:a16="http://schemas.microsoft.com/office/drawing/2014/main" id="{99AB3D4B-6856-4ABD-8B78-3757BB457876}"/>
                </a:ext>
              </a:extLst>
            </p:cNvPr>
            <p:cNvSpPr/>
            <p:nvPr/>
          </p:nvSpPr>
          <p:spPr>
            <a:xfrm>
              <a:off x="825942" y="3150635"/>
              <a:ext cx="278365" cy="278365"/>
            </a:xfrm>
            <a:prstGeom prst="donu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204F9A8-6E4F-75EA-2DC1-130C6DC2C1BA}"/>
              </a:ext>
            </a:extLst>
          </p:cNvPr>
          <p:cNvSpPr/>
          <p:nvPr/>
        </p:nvSpPr>
        <p:spPr>
          <a:xfrm>
            <a:off x="335666" y="-1157468"/>
            <a:ext cx="11667281" cy="1095808"/>
          </a:xfrm>
          <a:prstGeom prst="rect">
            <a:avLst/>
          </a:prstGeom>
          <a:solidFill>
            <a:srgbClr val="4C0339"/>
          </a:solidFill>
          <a:ln>
            <a:solidFill>
              <a:srgbClr val="4C0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BF062E-4EE0-D63A-50B8-5AE797E55F89}"/>
              </a:ext>
            </a:extLst>
          </p:cNvPr>
          <p:cNvSpPr txBox="1"/>
          <p:nvPr/>
        </p:nvSpPr>
        <p:spPr>
          <a:xfrm>
            <a:off x="1673248" y="5831578"/>
            <a:ext cx="430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https://giraldonainggolan.blogspot.com/</a:t>
            </a:r>
          </a:p>
        </p:txBody>
      </p:sp>
    </p:spTree>
    <p:extLst>
      <p:ext uri="{BB962C8B-B14F-4D97-AF65-F5344CB8AC3E}">
        <p14:creationId xmlns:p14="http://schemas.microsoft.com/office/powerpoint/2010/main" val="177787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598E04-6D59-B5AD-ED1C-5C95FD10150B}"/>
              </a:ext>
            </a:extLst>
          </p:cNvPr>
          <p:cNvSpPr txBox="1"/>
          <p:nvPr/>
        </p:nvSpPr>
        <p:spPr>
          <a:xfrm>
            <a:off x="495947" y="575182"/>
            <a:ext cx="5377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panose="020F0502020204030203" pitchFamily="34" charset="77"/>
              </a:rPr>
              <a:t>Mood Board with PowerPoint Zoom</a:t>
            </a:r>
            <a:endParaRPr lang="en-US" sz="2800" b="1" dirty="0">
              <a:latin typeface="Lato" panose="020F0502020204030203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D2DB1-3765-D446-BE39-9E7BD0106BC6}"/>
              </a:ext>
            </a:extLst>
          </p:cNvPr>
          <p:cNvSpPr txBox="1"/>
          <p:nvPr/>
        </p:nvSpPr>
        <p:spPr>
          <a:xfrm>
            <a:off x="495947" y="240026"/>
            <a:ext cx="201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ZOOM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BE0CE-B999-B560-8ACC-A8ECCC692B6B}"/>
              </a:ext>
            </a:extLst>
          </p:cNvPr>
          <p:cNvSpPr txBox="1"/>
          <p:nvPr/>
        </p:nvSpPr>
        <p:spPr>
          <a:xfrm>
            <a:off x="495947" y="1864445"/>
            <a:ext cx="201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SECTION SLIDE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ECD8F46F-4EBC-2FB6-ADD1-FBF7467E14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6051022"/>
                  </p:ext>
                </p:extLst>
              </p:nvPr>
            </p:nvGraphicFramePr>
            <p:xfrm>
              <a:off x="2934347" y="1329223"/>
              <a:ext cx="2559600" cy="1439775"/>
            </p:xfrm>
            <a:graphic>
              <a:graphicData uri="http://schemas.microsoft.com/office/powerpoint/2016/sectionzoom">
                <psez:sectionZm>
                  <psez:sectionZmObj sectionId="{A8AC6D69-A04F-254D-9CB5-4480A397D61F}">
                    <psez:zmPr id="{5CC5F51F-97B1-EC49-B7E4-DCB5C01D420D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59600" cy="14397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CD8F46F-4EBC-2FB6-ADD1-FBF7467E14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4347" y="1329223"/>
                <a:ext cx="2559600" cy="14397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CB8CF3CA-8EEE-B6B0-9D29-0D41FE0D8E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8810556"/>
                  </p:ext>
                </p:extLst>
              </p:nvPr>
            </p:nvGraphicFramePr>
            <p:xfrm>
              <a:off x="5917566" y="1329222"/>
              <a:ext cx="2559600" cy="1439775"/>
            </p:xfrm>
            <a:graphic>
              <a:graphicData uri="http://schemas.microsoft.com/office/powerpoint/2016/sectionzoom">
                <psez:sectionZm>
                  <psez:sectionZmObj sectionId="{D595E2F2-7E17-8A45-A0E7-0D22A591CD9C}">
                    <psez:zmPr id="{1C7121F7-805A-2A4A-8747-CD51A917CD81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59600" cy="14397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B8CF3CA-8EEE-B6B0-9D29-0D41FE0D8E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17566" y="1329222"/>
                <a:ext cx="2559600" cy="14397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70178A82-381E-BA8A-EC35-967A59BEE3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065498"/>
                  </p:ext>
                </p:extLst>
              </p:nvPr>
            </p:nvGraphicFramePr>
            <p:xfrm>
              <a:off x="8709505" y="1329222"/>
              <a:ext cx="2559600" cy="1439775"/>
            </p:xfrm>
            <a:graphic>
              <a:graphicData uri="http://schemas.microsoft.com/office/powerpoint/2016/sectionzoom">
                <psez:sectionZm>
                  <psez:sectionZmObj sectionId="{36D9D455-9A86-984E-9D22-622FF6072EB6}">
                    <psez:zmPr id="{B4A18C39-1BCA-EC45-AD73-1B5C763BF055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59600" cy="14397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0178A82-381E-BA8A-EC35-967A59BEE3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09505" y="1329222"/>
                <a:ext cx="2559600" cy="14397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5CCE5770-28E6-5FCF-295B-036FA78A0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5968248"/>
                  </p:ext>
                </p:extLst>
              </p:nvPr>
            </p:nvGraphicFramePr>
            <p:xfrm>
              <a:off x="7500331" y="3523038"/>
              <a:ext cx="2418347" cy="1360320"/>
            </p:xfrm>
            <a:graphic>
              <a:graphicData uri="http://schemas.microsoft.com/office/powerpoint/2016/slidezoom">
                <pslz:sldZm>
                  <pslz:sldZmObj sldId="361" cId="1140325512">
                    <pslz:zmPr id="{B194EB60-4A38-4C4B-97E7-468204C96D9F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18347" cy="13603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CCE5770-28E6-5FCF-295B-036FA78A0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00331" y="3523038"/>
                <a:ext cx="2418347" cy="136032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FD39554F-D280-2E8F-DD0B-74FB8A899B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9901635"/>
                  </p:ext>
                </p:extLst>
              </p:nvPr>
            </p:nvGraphicFramePr>
            <p:xfrm>
              <a:off x="7500331" y="5046519"/>
              <a:ext cx="2418347" cy="1360320"/>
            </p:xfrm>
            <a:graphic>
              <a:graphicData uri="http://schemas.microsoft.com/office/powerpoint/2016/slidezoom">
                <pslz:sldZm>
                  <pslz:sldZmObj sldId="357" cId="1050394826">
                    <pslz:zmPr id="{E73BEE98-66F8-194E-AED1-E025E3C597C0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18347" cy="136032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FD39554F-D280-2E8F-DD0B-74FB8A899B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00331" y="5046519"/>
                <a:ext cx="2418347" cy="136032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03B600B2-2632-5B2B-13E2-DFA06643C5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3155751"/>
                  </p:ext>
                </p:extLst>
              </p:nvPr>
            </p:nvGraphicFramePr>
            <p:xfrm>
              <a:off x="587371" y="3620084"/>
              <a:ext cx="3048000" cy="1714500"/>
            </p:xfrm>
            <a:graphic>
              <a:graphicData uri="http://schemas.microsoft.com/office/powerpoint/2016/slidezoom">
                <pslz:sldZm>
                  <pslz:sldZmObj sldId="4119" cId="1479350482">
                    <pslz:zmPr id="{9AE74547-DF9D-3C4E-9856-740499C87D2B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03B600B2-2632-5B2B-13E2-DFA06643C5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7371" y="362008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7265AEA-EEC3-9910-9C2C-48D2B2D34964}"/>
              </a:ext>
            </a:extLst>
          </p:cNvPr>
          <p:cNvSpPr txBox="1"/>
          <p:nvPr/>
        </p:nvSpPr>
        <p:spPr>
          <a:xfrm>
            <a:off x="587371" y="3170420"/>
            <a:ext cx="338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PROSES PENGIRIMAN SURAT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FC710937-1BB5-9319-2725-0AA172A768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1559133"/>
                  </p:ext>
                </p:extLst>
              </p:nvPr>
            </p:nvGraphicFramePr>
            <p:xfrm>
              <a:off x="3969947" y="3620084"/>
              <a:ext cx="3048000" cy="1714500"/>
            </p:xfrm>
            <a:graphic>
              <a:graphicData uri="http://schemas.microsoft.com/office/powerpoint/2016/slidezoom">
                <pslz:sldZm>
                  <pslz:sldZmObj sldId="4118" cId="2551775796">
                    <pslz:zmPr id="{01AE2EA0-DED7-9A4A-A512-0179E955BC96}" returnToParent="0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FC710937-1BB5-9319-2725-0AA172A768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69947" y="362008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F136134F-C553-A345-CB79-BB86CBEE1B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8255316"/>
                  </p:ext>
                </p:extLst>
              </p:nvPr>
            </p:nvGraphicFramePr>
            <p:xfrm>
              <a:off x="10155479" y="4340564"/>
              <a:ext cx="1869233" cy="1051444"/>
            </p:xfrm>
            <a:graphic>
              <a:graphicData uri="http://schemas.microsoft.com/office/powerpoint/2016/slidezoom">
                <pslz:sldZm>
                  <pslz:sldZmObj sldId="4126" cId="1777870462">
                    <pslz:zmPr id="{AB86010E-9123-094F-97E5-83C4FB969D4E}" returnToParent="0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69233" cy="10514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F136134F-C553-A345-CB79-BB86CBEE1B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155479" y="4340564"/>
                <a:ext cx="1869233" cy="10514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" name="Persegi Panjang 4">
            <a:extLst>
              <a:ext uri="{FF2B5EF4-FFF2-40B4-BE49-F238E27FC236}">
                <a16:creationId xmlns:a16="http://schemas.microsoft.com/office/drawing/2014/main" id="{72AC647D-0E25-AAE6-C5FD-71A3D2B3038B}"/>
              </a:ext>
            </a:extLst>
          </p:cNvPr>
          <p:cNvSpPr/>
          <p:nvPr/>
        </p:nvSpPr>
        <p:spPr>
          <a:xfrm>
            <a:off x="243840" y="-999683"/>
            <a:ext cx="11025265" cy="904553"/>
          </a:xfrm>
          <a:prstGeom prst="rect">
            <a:avLst/>
          </a:prstGeom>
          <a:solidFill>
            <a:srgbClr val="4C0339"/>
          </a:solidFill>
          <a:ln>
            <a:solidFill>
              <a:srgbClr val="4C0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Giraldo Nainggolan</a:t>
            </a:r>
            <a:endParaRPr lang="en-ID" dirty="0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8F1D7DFE-F351-49DB-1888-B49323DC64F6}"/>
              </a:ext>
            </a:extLst>
          </p:cNvPr>
          <p:cNvSpPr txBox="1"/>
          <p:nvPr/>
        </p:nvSpPr>
        <p:spPr>
          <a:xfrm>
            <a:off x="2805764" y="2785043"/>
            <a:ext cx="232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LATAR BELAKANG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A2B69D45-EEC3-2F92-72F4-5DC42026CCD0}"/>
              </a:ext>
            </a:extLst>
          </p:cNvPr>
          <p:cNvSpPr txBox="1"/>
          <p:nvPr/>
        </p:nvSpPr>
        <p:spPr>
          <a:xfrm>
            <a:off x="3864096" y="5416669"/>
            <a:ext cx="3382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TUJUAN PENGIRIMAN SURAT ONLINE</a:t>
            </a: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65C40C11-3063-E1FD-04C4-2F08BC6AC26A}"/>
              </a:ext>
            </a:extLst>
          </p:cNvPr>
          <p:cNvSpPr txBox="1"/>
          <p:nvPr/>
        </p:nvSpPr>
        <p:spPr>
          <a:xfrm>
            <a:off x="9089947" y="661207"/>
            <a:ext cx="2959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Analisis</a:t>
            </a:r>
            <a:r>
              <a:rPr lang="en-US" b="1" dirty="0">
                <a:solidFill>
                  <a:schemeClr val="accent1"/>
                </a:solidFill>
              </a:rPr>
              <a:t> dan </a:t>
            </a:r>
            <a:r>
              <a:rPr lang="en-US" b="1" dirty="0" err="1">
                <a:solidFill>
                  <a:schemeClr val="accent1"/>
                </a:solidFill>
              </a:rPr>
              <a:t>Pengembangan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Sistem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Pengiriman</a:t>
            </a:r>
            <a:r>
              <a:rPr lang="en-US" b="1" dirty="0">
                <a:solidFill>
                  <a:schemeClr val="accent1"/>
                </a:solidFill>
              </a:rPr>
              <a:t> Digital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25B4A28E-6155-1B81-0139-ADC8C19D82E3}"/>
              </a:ext>
            </a:extLst>
          </p:cNvPr>
          <p:cNvSpPr txBox="1"/>
          <p:nvPr/>
        </p:nvSpPr>
        <p:spPr>
          <a:xfrm>
            <a:off x="5873859" y="632423"/>
            <a:ext cx="321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KEUNTUNGAN PENGIRIMAN SURAT ONLINE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548FF218-1D55-DC0B-C5B9-7D9351D6477D}"/>
              </a:ext>
            </a:extLst>
          </p:cNvPr>
          <p:cNvSpPr txBox="1"/>
          <p:nvPr/>
        </p:nvSpPr>
        <p:spPr>
          <a:xfrm>
            <a:off x="7367482" y="3110339"/>
            <a:ext cx="308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TANTANGAN DAN SOLUSI</a:t>
            </a: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4002FD17-0AF6-FDC5-D499-33CD1E89F6A6}"/>
              </a:ext>
            </a:extLst>
          </p:cNvPr>
          <p:cNvSpPr txBox="1"/>
          <p:nvPr/>
        </p:nvSpPr>
        <p:spPr>
          <a:xfrm>
            <a:off x="7017947" y="6406839"/>
            <a:ext cx="343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Tahapan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Pengembangan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aplikasi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AAC00-8B53-84EB-1B2E-3B84E02EE050}"/>
              </a:ext>
            </a:extLst>
          </p:cNvPr>
          <p:cNvSpPr txBox="1"/>
          <p:nvPr/>
        </p:nvSpPr>
        <p:spPr>
          <a:xfrm>
            <a:off x="2233725" y="6282818"/>
            <a:ext cx="430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https://giraldonainggolan.blogspot.com/</a:t>
            </a:r>
          </a:p>
        </p:txBody>
      </p:sp>
    </p:spTree>
    <p:extLst>
      <p:ext uri="{BB962C8B-B14F-4D97-AF65-F5344CB8AC3E}">
        <p14:creationId xmlns:p14="http://schemas.microsoft.com/office/powerpoint/2010/main" val="375754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330704-12E6-C026-9079-A04859663781}"/>
              </a:ext>
            </a:extLst>
          </p:cNvPr>
          <p:cNvSpPr/>
          <p:nvPr/>
        </p:nvSpPr>
        <p:spPr>
          <a:xfrm>
            <a:off x="6096000" y="1586976"/>
            <a:ext cx="128337" cy="27200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0E4418C-58AC-71DF-D43B-A5361AF2A1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" r="968"/>
          <a:stretch>
            <a:fillRect/>
          </a:stretch>
        </p:blipFill>
        <p:spPr/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618D4E-DCA7-D37F-888D-D225F6DF5279}"/>
              </a:ext>
            </a:extLst>
          </p:cNvPr>
          <p:cNvSpPr txBox="1"/>
          <p:nvPr/>
        </p:nvSpPr>
        <p:spPr>
          <a:xfrm>
            <a:off x="6536943" y="2007689"/>
            <a:ext cx="5377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Latar Belakang</a:t>
            </a:r>
            <a:endParaRPr lang="en-US" sz="2800" b="1" dirty="0">
              <a:effectLst>
                <a:outerShdw blurRad="187573" dist="53379" dir="5400000" algn="ctr" rotWithShape="0">
                  <a:srgbClr val="000000">
                    <a:alpha val="69000"/>
                  </a:srgbClr>
                </a:outerShdw>
              </a:effectLst>
              <a:latin typeface="Lato" panose="020F050202020403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45F33-BDBF-1F52-9FF8-58673B1D5786}"/>
              </a:ext>
            </a:extLst>
          </p:cNvPr>
          <p:cNvSpPr txBox="1"/>
          <p:nvPr/>
        </p:nvSpPr>
        <p:spPr>
          <a:xfrm>
            <a:off x="6578272" y="1699270"/>
            <a:ext cx="201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SECTION</a:t>
            </a:r>
            <a:r>
              <a:rPr lang="en-US" b="1" dirty="0">
                <a:solidFill>
                  <a:schemeClr val="accent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F0F42-20A6-3EF0-D016-AD66B5AE1B5B}"/>
              </a:ext>
            </a:extLst>
          </p:cNvPr>
          <p:cNvSpPr txBox="1"/>
          <p:nvPr/>
        </p:nvSpPr>
        <p:spPr>
          <a:xfrm>
            <a:off x="6705601" y="2530909"/>
            <a:ext cx="4076191" cy="20693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Pengiriman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surat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konvensional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di DPRD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sering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kali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lambat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dan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rawan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kesalahan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menghambat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kelancaran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komunikasi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.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Dengan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sistem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pengiriman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surat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online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lintas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platform, proses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bisa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lebih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cepat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praktis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dan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aman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.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Dokumen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dapat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diakses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kapan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saja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dan di mana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saja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mengurangi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ketergantungan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pada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kertas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dan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meningkatkan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efisiensi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serta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transparansi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sehingga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mendukung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komunikasi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antar-lembaga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yang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lebih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responsif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dan </a:t>
            </a:r>
            <a:r>
              <a:rPr lang="en-US" sz="1200" b="1" dirty="0" err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efektif</a:t>
            </a:r>
            <a:r>
              <a:rPr lang="en-US" sz="12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.</a:t>
            </a:r>
            <a:endParaRPr lang="en-US" sz="1000" b="1" dirty="0">
              <a:solidFill>
                <a:srgbClr val="FFFFFF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9A62BF-7E31-F20C-9BD2-2103014D1A64}"/>
              </a:ext>
            </a:extLst>
          </p:cNvPr>
          <p:cNvSpPr/>
          <p:nvPr/>
        </p:nvSpPr>
        <p:spPr>
          <a:xfrm>
            <a:off x="335666" y="-1157468"/>
            <a:ext cx="11667281" cy="1095808"/>
          </a:xfrm>
          <a:prstGeom prst="rect">
            <a:avLst/>
          </a:prstGeom>
          <a:solidFill>
            <a:srgbClr val="4C0339"/>
          </a:solidFill>
          <a:ln>
            <a:solidFill>
              <a:srgbClr val="4C0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CADDF-437F-5058-6170-45E8F6458BA7}"/>
              </a:ext>
            </a:extLst>
          </p:cNvPr>
          <p:cNvSpPr txBox="1"/>
          <p:nvPr/>
        </p:nvSpPr>
        <p:spPr>
          <a:xfrm>
            <a:off x="7694777" y="6326471"/>
            <a:ext cx="430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https://giraldonainggolan.blogspot.com/</a:t>
            </a:r>
          </a:p>
        </p:txBody>
      </p:sp>
    </p:spTree>
    <p:extLst>
      <p:ext uri="{BB962C8B-B14F-4D97-AF65-F5344CB8AC3E}">
        <p14:creationId xmlns:p14="http://schemas.microsoft.com/office/powerpoint/2010/main" val="281431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B96646-963D-C2BE-930C-80AC175E5F3F}"/>
              </a:ext>
            </a:extLst>
          </p:cNvPr>
          <p:cNvSpPr/>
          <p:nvPr/>
        </p:nvSpPr>
        <p:spPr>
          <a:xfrm>
            <a:off x="495947" y="2665708"/>
            <a:ext cx="2448732" cy="1394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926B64-00B1-66F2-3A54-88704E4F6947}"/>
              </a:ext>
            </a:extLst>
          </p:cNvPr>
          <p:cNvSpPr/>
          <p:nvPr/>
        </p:nvSpPr>
        <p:spPr>
          <a:xfrm>
            <a:off x="3414793" y="2665707"/>
            <a:ext cx="2448732" cy="1394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525C98-74F6-3B4E-1064-BEB6D38835B0}"/>
              </a:ext>
            </a:extLst>
          </p:cNvPr>
          <p:cNvSpPr/>
          <p:nvPr/>
        </p:nvSpPr>
        <p:spPr>
          <a:xfrm>
            <a:off x="6310393" y="2665707"/>
            <a:ext cx="2448732" cy="1394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4E9948-7709-ED1F-7154-866850C2E1C7}"/>
              </a:ext>
            </a:extLst>
          </p:cNvPr>
          <p:cNvSpPr/>
          <p:nvPr/>
        </p:nvSpPr>
        <p:spPr>
          <a:xfrm>
            <a:off x="9205993" y="2665707"/>
            <a:ext cx="2448732" cy="13948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36E5E2-46B4-6DCC-A6CC-29D20D3EBA66}"/>
              </a:ext>
            </a:extLst>
          </p:cNvPr>
          <p:cNvSpPr txBox="1"/>
          <p:nvPr/>
        </p:nvSpPr>
        <p:spPr>
          <a:xfrm>
            <a:off x="495947" y="3660153"/>
            <a:ext cx="2448732" cy="140455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Pengiriman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surat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konvensional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lambat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rentan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terhadap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kesalahan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memerlukan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proses manual yang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menghabiskan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banyak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waktu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sumber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daya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</a:t>
            </a:r>
            <a:endParaRPr lang="en-US" sz="1000" dirty="0">
              <a:solidFill>
                <a:srgbClr val="FFFFFF"/>
              </a:solidFill>
              <a:latin typeface="Montserrat Light" panose="000004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8CACFB-4E3D-46A3-4A36-C7A70BBF2E7D}"/>
              </a:ext>
            </a:extLst>
          </p:cNvPr>
          <p:cNvSpPr txBox="1"/>
          <p:nvPr/>
        </p:nvSpPr>
        <p:spPr>
          <a:xfrm>
            <a:off x="3425127" y="3661114"/>
            <a:ext cx="2448732" cy="140455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Proses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surat-menyurat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yang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berlapis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-lapis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membuat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komunikasi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antar-departemen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terhambat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mengurangi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transparansi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akurasi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dokumen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yang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dikirim</a:t>
            </a:r>
            <a:endParaRPr lang="en-US" sz="1000" dirty="0">
              <a:solidFill>
                <a:srgbClr val="FFFFFF"/>
              </a:solidFill>
              <a:latin typeface="Montserrat Light" panose="000004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FC221-9204-B957-9791-5E3CC422C37A}"/>
              </a:ext>
            </a:extLst>
          </p:cNvPr>
          <p:cNvSpPr txBox="1"/>
          <p:nvPr/>
        </p:nvSpPr>
        <p:spPr>
          <a:xfrm>
            <a:off x="6307811" y="3691594"/>
            <a:ext cx="2448732" cy="118295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Sistem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online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memungkinkan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pengiriman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surat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yang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lebih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cepat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praktis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aman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serta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memudahkan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akses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dokumen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kapan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pun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dibutuhkan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</a:t>
            </a:r>
            <a:endParaRPr lang="en-US" sz="1000" dirty="0">
              <a:solidFill>
                <a:srgbClr val="FFFFFF"/>
              </a:solidFill>
              <a:latin typeface="Montserrat Light" panose="00000400000000000000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01DD6C-C280-A77F-1595-9836713DB98F}"/>
              </a:ext>
            </a:extLst>
          </p:cNvPr>
          <p:cNvSpPr txBox="1"/>
          <p:nvPr/>
        </p:nvSpPr>
        <p:spPr>
          <a:xfrm>
            <a:off x="9205994" y="3661114"/>
            <a:ext cx="2448732" cy="118295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Penggunaan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sistem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lintas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platform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memperkuat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komunikasi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antar-lembaga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menciptakan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alur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kerja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yang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lebih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responsif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terkendali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</a:t>
            </a:r>
            <a:endParaRPr lang="en-US" sz="1000" dirty="0">
              <a:solidFill>
                <a:srgbClr val="FFFFFF"/>
              </a:solidFill>
              <a:latin typeface="Montserrat Light" panose="00000400000000000000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275085-9A27-18A4-035B-B5DDEF6E4BBA}"/>
              </a:ext>
            </a:extLst>
          </p:cNvPr>
          <p:cNvSpPr txBox="1"/>
          <p:nvPr/>
        </p:nvSpPr>
        <p:spPr>
          <a:xfrm>
            <a:off x="495947" y="960192"/>
            <a:ext cx="5377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panose="020F0502020204030203" pitchFamily="34" charset="77"/>
              </a:rPr>
              <a:t>Attractive </a:t>
            </a:r>
          </a:p>
          <a:p>
            <a:r>
              <a:rPr lang="en-US" sz="2800" b="1" dirty="0">
                <a:solidFill>
                  <a:schemeClr val="bg1"/>
                </a:solidFill>
                <a:latin typeface="Lato" panose="020F0502020204030203" pitchFamily="34" charset="77"/>
              </a:rPr>
              <a:t>PowerPoint presentation</a:t>
            </a:r>
            <a:r>
              <a:rPr lang="en-US" sz="2800" b="1" dirty="0">
                <a:latin typeface="Lato" panose="020F0502020204030203" pitchFamily="34" charset="77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2C7D28-B5CE-17BB-AFD3-B76A9715731B}"/>
              </a:ext>
            </a:extLst>
          </p:cNvPr>
          <p:cNvSpPr txBox="1"/>
          <p:nvPr/>
        </p:nvSpPr>
        <p:spPr>
          <a:xfrm>
            <a:off x="5349313" y="549124"/>
            <a:ext cx="6535208" cy="18477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Pengiriman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surat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konvensional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di DPRD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Bangkalan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menghadapi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tantangan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seperti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proses yang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lambat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rentan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kesalahan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menghabiskan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banyak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waktu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serta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sumber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daya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Kurangnya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efisiensi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transparansi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dalam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komunikasi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antar-departemen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semakin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memperlambat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alur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kerja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menurunkan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akurasi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dokumen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Dengan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sistem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pengiriman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surat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online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lintas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platform,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surat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dapat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dikirim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secara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cepat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aman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praktis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memudahkan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akses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dokumen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kapan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saja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Sistem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ini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juga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meningkatkan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kolaborasi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efektivitas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menciptakan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alur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kerja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yang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lebih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responsif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terkendali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serta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memperkuat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komunikasi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antar-lembaga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</a:t>
            </a:r>
            <a:endParaRPr lang="en-US" sz="1000" dirty="0">
              <a:solidFill>
                <a:srgbClr val="FFFFFF"/>
              </a:solidFill>
              <a:latin typeface="Montserrat Light" panose="000004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BBA675-76E3-D4A9-EC17-9FEACD6C2D0D}"/>
              </a:ext>
            </a:extLst>
          </p:cNvPr>
          <p:cNvSpPr txBox="1"/>
          <p:nvPr/>
        </p:nvSpPr>
        <p:spPr>
          <a:xfrm>
            <a:off x="1102372" y="2782004"/>
            <a:ext cx="2014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Surat </a:t>
            </a:r>
            <a:r>
              <a:rPr lang="en-US" sz="2400" b="1" dirty="0" err="1">
                <a:solidFill>
                  <a:schemeClr val="bg1"/>
                </a:solidFill>
              </a:rPr>
              <a:t>Konvensional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Freeform 69">
            <a:extLst>
              <a:ext uri="{FF2B5EF4-FFF2-40B4-BE49-F238E27FC236}">
                <a16:creationId xmlns:a16="http://schemas.microsoft.com/office/drawing/2014/main" id="{84179EFF-4A95-69B7-A733-348ECBDB4A5A}"/>
              </a:ext>
            </a:extLst>
          </p:cNvPr>
          <p:cNvSpPr>
            <a:spLocks noEditPoints="1"/>
          </p:cNvSpPr>
          <p:nvPr/>
        </p:nvSpPr>
        <p:spPr bwMode="auto">
          <a:xfrm>
            <a:off x="495947" y="3029101"/>
            <a:ext cx="606425" cy="358775"/>
          </a:xfrm>
          <a:custGeom>
            <a:avLst/>
            <a:gdLst>
              <a:gd name="T0" fmla="*/ 110 w 159"/>
              <a:gd name="T1" fmla="*/ 15 h 94"/>
              <a:gd name="T2" fmla="*/ 75 w 159"/>
              <a:gd name="T3" fmla="*/ 22 h 94"/>
              <a:gd name="T4" fmla="*/ 40 w 159"/>
              <a:gd name="T5" fmla="*/ 4 h 94"/>
              <a:gd name="T6" fmla="*/ 3 w 159"/>
              <a:gd name="T7" fmla="*/ 50 h 94"/>
              <a:gd name="T8" fmla="*/ 23 w 159"/>
              <a:gd name="T9" fmla="*/ 61 h 94"/>
              <a:gd name="T10" fmla="*/ 39 w 159"/>
              <a:gd name="T11" fmla="*/ 79 h 94"/>
              <a:gd name="T12" fmla="*/ 48 w 159"/>
              <a:gd name="T13" fmla="*/ 86 h 94"/>
              <a:gd name="T14" fmla="*/ 58 w 159"/>
              <a:gd name="T15" fmla="*/ 90 h 94"/>
              <a:gd name="T16" fmla="*/ 70 w 159"/>
              <a:gd name="T17" fmla="*/ 92 h 94"/>
              <a:gd name="T18" fmla="*/ 80 w 159"/>
              <a:gd name="T19" fmla="*/ 93 h 94"/>
              <a:gd name="T20" fmla="*/ 98 w 159"/>
              <a:gd name="T21" fmla="*/ 91 h 94"/>
              <a:gd name="T22" fmla="*/ 109 w 159"/>
              <a:gd name="T23" fmla="*/ 84 h 94"/>
              <a:gd name="T24" fmla="*/ 119 w 159"/>
              <a:gd name="T25" fmla="*/ 77 h 94"/>
              <a:gd name="T26" fmla="*/ 127 w 159"/>
              <a:gd name="T27" fmla="*/ 59 h 94"/>
              <a:gd name="T28" fmla="*/ 155 w 159"/>
              <a:gd name="T29" fmla="*/ 49 h 94"/>
              <a:gd name="T30" fmla="*/ 21 w 159"/>
              <a:gd name="T31" fmla="*/ 56 h 94"/>
              <a:gd name="T32" fmla="*/ 6 w 159"/>
              <a:gd name="T33" fmla="*/ 43 h 94"/>
              <a:gd name="T34" fmla="*/ 49 w 159"/>
              <a:gd name="T35" fmla="*/ 18 h 94"/>
              <a:gd name="T36" fmla="*/ 37 w 159"/>
              <a:gd name="T37" fmla="*/ 71 h 94"/>
              <a:gd name="T38" fmla="*/ 46 w 159"/>
              <a:gd name="T39" fmla="*/ 62 h 94"/>
              <a:gd name="T40" fmla="*/ 43 w 159"/>
              <a:gd name="T41" fmla="*/ 70 h 94"/>
              <a:gd name="T42" fmla="*/ 38 w 159"/>
              <a:gd name="T43" fmla="*/ 73 h 94"/>
              <a:gd name="T44" fmla="*/ 44 w 159"/>
              <a:gd name="T45" fmla="*/ 77 h 94"/>
              <a:gd name="T46" fmla="*/ 55 w 159"/>
              <a:gd name="T47" fmla="*/ 64 h 94"/>
              <a:gd name="T48" fmla="*/ 59 w 159"/>
              <a:gd name="T49" fmla="*/ 68 h 94"/>
              <a:gd name="T50" fmla="*/ 54 w 159"/>
              <a:gd name="T51" fmla="*/ 85 h 94"/>
              <a:gd name="T52" fmla="*/ 66 w 159"/>
              <a:gd name="T53" fmla="*/ 69 h 94"/>
              <a:gd name="T54" fmla="*/ 65 w 159"/>
              <a:gd name="T55" fmla="*/ 75 h 94"/>
              <a:gd name="T56" fmla="*/ 56 w 159"/>
              <a:gd name="T57" fmla="*/ 86 h 94"/>
              <a:gd name="T58" fmla="*/ 69 w 159"/>
              <a:gd name="T59" fmla="*/ 79 h 94"/>
              <a:gd name="T60" fmla="*/ 73 w 159"/>
              <a:gd name="T61" fmla="*/ 82 h 94"/>
              <a:gd name="T62" fmla="*/ 113 w 159"/>
              <a:gd name="T63" fmla="*/ 75 h 94"/>
              <a:gd name="T64" fmla="*/ 107 w 159"/>
              <a:gd name="T65" fmla="*/ 77 h 94"/>
              <a:gd name="T66" fmla="*/ 89 w 159"/>
              <a:gd name="T67" fmla="*/ 71 h 94"/>
              <a:gd name="T68" fmla="*/ 94 w 159"/>
              <a:gd name="T69" fmla="*/ 87 h 94"/>
              <a:gd name="T70" fmla="*/ 80 w 159"/>
              <a:gd name="T71" fmla="*/ 85 h 94"/>
              <a:gd name="T72" fmla="*/ 74 w 159"/>
              <a:gd name="T73" fmla="*/ 87 h 94"/>
              <a:gd name="T74" fmla="*/ 70 w 159"/>
              <a:gd name="T75" fmla="*/ 66 h 94"/>
              <a:gd name="T76" fmla="*/ 56 w 159"/>
              <a:gd name="T77" fmla="*/ 59 h 94"/>
              <a:gd name="T78" fmla="*/ 40 w 159"/>
              <a:gd name="T79" fmla="*/ 59 h 94"/>
              <a:gd name="T80" fmla="*/ 62 w 159"/>
              <a:gd name="T81" fmla="*/ 28 h 94"/>
              <a:gd name="T82" fmla="*/ 81 w 159"/>
              <a:gd name="T83" fmla="*/ 41 h 94"/>
              <a:gd name="T84" fmla="*/ 118 w 159"/>
              <a:gd name="T85" fmla="*/ 67 h 94"/>
              <a:gd name="T86" fmla="*/ 121 w 159"/>
              <a:gd name="T87" fmla="*/ 59 h 94"/>
              <a:gd name="T88" fmla="*/ 80 w 159"/>
              <a:gd name="T89" fmla="*/ 36 h 94"/>
              <a:gd name="T90" fmla="*/ 77 w 159"/>
              <a:gd name="T91" fmla="*/ 26 h 94"/>
              <a:gd name="T92" fmla="*/ 86 w 159"/>
              <a:gd name="T93" fmla="*/ 26 h 94"/>
              <a:gd name="T94" fmla="*/ 129 w 159"/>
              <a:gd name="T95" fmla="*/ 52 h 94"/>
              <a:gd name="T96" fmla="*/ 138 w 159"/>
              <a:gd name="T97" fmla="*/ 53 h 94"/>
              <a:gd name="T98" fmla="*/ 115 w 159"/>
              <a:gd name="T99" fmla="*/ 16 h 94"/>
              <a:gd name="T100" fmla="*/ 132 w 159"/>
              <a:gd name="T101" fmla="*/ 6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9" h="94">
                <a:moveTo>
                  <a:pt x="138" y="5"/>
                </a:moveTo>
                <a:cubicBezTo>
                  <a:pt x="136" y="1"/>
                  <a:pt x="132" y="0"/>
                  <a:pt x="128" y="2"/>
                </a:cubicBezTo>
                <a:cubicBezTo>
                  <a:pt x="122" y="5"/>
                  <a:pt x="117" y="8"/>
                  <a:pt x="113" y="10"/>
                </a:cubicBezTo>
                <a:cubicBezTo>
                  <a:pt x="112" y="11"/>
                  <a:pt x="110" y="13"/>
                  <a:pt x="110" y="15"/>
                </a:cubicBezTo>
                <a:cubicBezTo>
                  <a:pt x="110" y="15"/>
                  <a:pt x="110" y="16"/>
                  <a:pt x="110" y="17"/>
                </a:cubicBezTo>
                <a:cubicBezTo>
                  <a:pt x="99" y="15"/>
                  <a:pt x="88" y="20"/>
                  <a:pt x="85" y="21"/>
                </a:cubicBezTo>
                <a:cubicBezTo>
                  <a:pt x="84" y="21"/>
                  <a:pt x="80" y="21"/>
                  <a:pt x="79" y="21"/>
                </a:cubicBezTo>
                <a:cubicBezTo>
                  <a:pt x="77" y="21"/>
                  <a:pt x="76" y="21"/>
                  <a:pt x="75" y="22"/>
                </a:cubicBezTo>
                <a:cubicBezTo>
                  <a:pt x="68" y="25"/>
                  <a:pt x="68" y="25"/>
                  <a:pt x="68" y="25"/>
                </a:cubicBezTo>
                <a:cubicBezTo>
                  <a:pt x="65" y="24"/>
                  <a:pt x="60" y="22"/>
                  <a:pt x="55" y="20"/>
                </a:cubicBezTo>
                <a:cubicBezTo>
                  <a:pt x="55" y="18"/>
                  <a:pt x="54" y="15"/>
                  <a:pt x="52" y="14"/>
                </a:cubicBezTo>
                <a:cubicBezTo>
                  <a:pt x="40" y="4"/>
                  <a:pt x="40" y="4"/>
                  <a:pt x="40" y="4"/>
                </a:cubicBezTo>
                <a:cubicBezTo>
                  <a:pt x="37" y="2"/>
                  <a:pt x="33" y="2"/>
                  <a:pt x="30" y="5"/>
                </a:cubicBezTo>
                <a:cubicBezTo>
                  <a:pt x="2" y="40"/>
                  <a:pt x="2" y="40"/>
                  <a:pt x="2" y="40"/>
                </a:cubicBezTo>
                <a:cubicBezTo>
                  <a:pt x="1" y="41"/>
                  <a:pt x="0" y="43"/>
                  <a:pt x="1" y="45"/>
                </a:cubicBezTo>
                <a:cubicBezTo>
                  <a:pt x="1" y="47"/>
                  <a:pt x="2" y="48"/>
                  <a:pt x="3" y="50"/>
                </a:cubicBezTo>
                <a:cubicBezTo>
                  <a:pt x="16" y="60"/>
                  <a:pt x="16" y="60"/>
                  <a:pt x="16" y="60"/>
                </a:cubicBezTo>
                <a:cubicBezTo>
                  <a:pt x="17" y="61"/>
                  <a:pt x="19" y="61"/>
                  <a:pt x="20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22" y="61"/>
                  <a:pt x="23" y="61"/>
                  <a:pt x="23" y="61"/>
                </a:cubicBezTo>
                <a:cubicBezTo>
                  <a:pt x="27" y="63"/>
                  <a:pt x="31" y="66"/>
                  <a:pt x="33" y="67"/>
                </a:cubicBezTo>
                <a:cubicBezTo>
                  <a:pt x="32" y="69"/>
                  <a:pt x="32" y="70"/>
                  <a:pt x="32" y="72"/>
                </a:cubicBezTo>
                <a:cubicBezTo>
                  <a:pt x="32" y="74"/>
                  <a:pt x="33" y="75"/>
                  <a:pt x="34" y="77"/>
                </a:cubicBezTo>
                <a:cubicBezTo>
                  <a:pt x="36" y="78"/>
                  <a:pt x="37" y="78"/>
                  <a:pt x="39" y="79"/>
                </a:cubicBezTo>
                <a:cubicBezTo>
                  <a:pt x="39" y="81"/>
                  <a:pt x="39" y="83"/>
                  <a:pt x="41" y="84"/>
                </a:cubicBezTo>
                <a:cubicBezTo>
                  <a:pt x="42" y="85"/>
                  <a:pt x="44" y="86"/>
                  <a:pt x="46" y="86"/>
                </a:cubicBezTo>
                <a:cubicBezTo>
                  <a:pt x="46" y="86"/>
                  <a:pt x="47" y="86"/>
                  <a:pt x="47" y="86"/>
                </a:cubicBezTo>
                <a:cubicBezTo>
                  <a:pt x="47" y="86"/>
                  <a:pt x="48" y="86"/>
                  <a:pt x="48" y="86"/>
                </a:cubicBezTo>
                <a:cubicBezTo>
                  <a:pt x="49" y="87"/>
                  <a:pt x="49" y="88"/>
                  <a:pt x="50" y="89"/>
                </a:cubicBezTo>
                <a:cubicBezTo>
                  <a:pt x="52" y="90"/>
                  <a:pt x="53" y="90"/>
                  <a:pt x="55" y="90"/>
                </a:cubicBezTo>
                <a:cubicBezTo>
                  <a:pt x="56" y="90"/>
                  <a:pt x="56" y="90"/>
                  <a:pt x="56" y="90"/>
                </a:cubicBezTo>
                <a:cubicBezTo>
                  <a:pt x="57" y="90"/>
                  <a:pt x="58" y="90"/>
                  <a:pt x="58" y="90"/>
                </a:cubicBezTo>
                <a:cubicBezTo>
                  <a:pt x="59" y="91"/>
                  <a:pt x="59" y="92"/>
                  <a:pt x="60" y="92"/>
                </a:cubicBezTo>
                <a:cubicBezTo>
                  <a:pt x="61" y="94"/>
                  <a:pt x="63" y="94"/>
                  <a:pt x="65" y="94"/>
                </a:cubicBezTo>
                <a:cubicBezTo>
                  <a:pt x="65" y="94"/>
                  <a:pt x="66" y="94"/>
                  <a:pt x="66" y="94"/>
                </a:cubicBezTo>
                <a:cubicBezTo>
                  <a:pt x="68" y="94"/>
                  <a:pt x="69" y="93"/>
                  <a:pt x="70" y="92"/>
                </a:cubicBezTo>
                <a:cubicBezTo>
                  <a:pt x="71" y="91"/>
                  <a:pt x="71" y="91"/>
                  <a:pt x="71" y="91"/>
                </a:cubicBezTo>
                <a:cubicBezTo>
                  <a:pt x="73" y="92"/>
                  <a:pt x="73" y="92"/>
                  <a:pt x="73" y="92"/>
                </a:cubicBezTo>
                <a:cubicBezTo>
                  <a:pt x="74" y="93"/>
                  <a:pt x="76" y="93"/>
                  <a:pt x="78" y="93"/>
                </a:cubicBezTo>
                <a:cubicBezTo>
                  <a:pt x="79" y="93"/>
                  <a:pt x="80" y="93"/>
                  <a:pt x="80" y="93"/>
                </a:cubicBezTo>
                <a:cubicBezTo>
                  <a:pt x="82" y="93"/>
                  <a:pt x="84" y="93"/>
                  <a:pt x="86" y="91"/>
                </a:cubicBezTo>
                <a:cubicBezTo>
                  <a:pt x="88" y="92"/>
                  <a:pt x="89" y="93"/>
                  <a:pt x="91" y="93"/>
                </a:cubicBezTo>
                <a:cubicBezTo>
                  <a:pt x="91" y="93"/>
                  <a:pt x="91" y="93"/>
                  <a:pt x="92" y="93"/>
                </a:cubicBezTo>
                <a:cubicBezTo>
                  <a:pt x="94" y="93"/>
                  <a:pt x="96" y="92"/>
                  <a:pt x="98" y="91"/>
                </a:cubicBezTo>
                <a:cubicBezTo>
                  <a:pt x="99" y="89"/>
                  <a:pt x="100" y="88"/>
                  <a:pt x="100" y="86"/>
                </a:cubicBezTo>
                <a:cubicBezTo>
                  <a:pt x="101" y="86"/>
                  <a:pt x="101" y="86"/>
                  <a:pt x="102" y="86"/>
                </a:cubicBezTo>
                <a:cubicBezTo>
                  <a:pt x="102" y="86"/>
                  <a:pt x="102" y="86"/>
                  <a:pt x="103" y="86"/>
                </a:cubicBezTo>
                <a:cubicBezTo>
                  <a:pt x="105" y="86"/>
                  <a:pt x="107" y="86"/>
                  <a:pt x="109" y="84"/>
                </a:cubicBezTo>
                <a:cubicBezTo>
                  <a:pt x="110" y="83"/>
                  <a:pt x="111" y="81"/>
                  <a:pt x="111" y="79"/>
                </a:cubicBezTo>
                <a:cubicBezTo>
                  <a:pt x="112" y="79"/>
                  <a:pt x="112" y="79"/>
                  <a:pt x="112" y="79"/>
                </a:cubicBezTo>
                <a:cubicBezTo>
                  <a:pt x="113" y="79"/>
                  <a:pt x="113" y="79"/>
                  <a:pt x="113" y="79"/>
                </a:cubicBezTo>
                <a:cubicBezTo>
                  <a:pt x="116" y="79"/>
                  <a:pt x="117" y="78"/>
                  <a:pt x="119" y="77"/>
                </a:cubicBezTo>
                <a:cubicBezTo>
                  <a:pt x="121" y="75"/>
                  <a:pt x="122" y="73"/>
                  <a:pt x="122" y="70"/>
                </a:cubicBezTo>
                <a:cubicBezTo>
                  <a:pt x="122" y="69"/>
                  <a:pt x="121" y="68"/>
                  <a:pt x="121" y="67"/>
                </a:cubicBezTo>
                <a:cubicBezTo>
                  <a:pt x="122" y="66"/>
                  <a:pt x="124" y="64"/>
                  <a:pt x="125" y="62"/>
                </a:cubicBezTo>
                <a:cubicBezTo>
                  <a:pt x="126" y="61"/>
                  <a:pt x="126" y="59"/>
                  <a:pt x="127" y="59"/>
                </a:cubicBezTo>
                <a:cubicBezTo>
                  <a:pt x="127" y="59"/>
                  <a:pt x="129" y="57"/>
                  <a:pt x="132" y="56"/>
                </a:cubicBezTo>
                <a:cubicBezTo>
                  <a:pt x="133" y="57"/>
                  <a:pt x="135" y="58"/>
                  <a:pt x="137" y="58"/>
                </a:cubicBezTo>
                <a:cubicBezTo>
                  <a:pt x="138" y="58"/>
                  <a:pt x="139" y="58"/>
                  <a:pt x="140" y="57"/>
                </a:cubicBezTo>
                <a:cubicBezTo>
                  <a:pt x="155" y="49"/>
                  <a:pt x="155" y="49"/>
                  <a:pt x="155" y="49"/>
                </a:cubicBezTo>
                <a:cubicBezTo>
                  <a:pt x="157" y="48"/>
                  <a:pt x="158" y="47"/>
                  <a:pt x="158" y="45"/>
                </a:cubicBezTo>
                <a:cubicBezTo>
                  <a:pt x="159" y="43"/>
                  <a:pt x="159" y="41"/>
                  <a:pt x="158" y="40"/>
                </a:cubicBezTo>
                <a:lnTo>
                  <a:pt x="138" y="5"/>
                </a:lnTo>
                <a:close/>
                <a:moveTo>
                  <a:pt x="21" y="56"/>
                </a:moveTo>
                <a:cubicBezTo>
                  <a:pt x="20" y="56"/>
                  <a:pt x="19" y="56"/>
                  <a:pt x="19" y="56"/>
                </a:cubicBezTo>
                <a:cubicBezTo>
                  <a:pt x="6" y="46"/>
                  <a:pt x="6" y="46"/>
                  <a:pt x="6" y="46"/>
                </a:cubicBezTo>
                <a:cubicBezTo>
                  <a:pt x="6" y="46"/>
                  <a:pt x="6" y="45"/>
                  <a:pt x="5" y="44"/>
                </a:cubicBezTo>
                <a:cubicBezTo>
                  <a:pt x="5" y="44"/>
                  <a:pt x="6" y="43"/>
                  <a:pt x="6" y="43"/>
                </a:cubicBezTo>
                <a:cubicBezTo>
                  <a:pt x="34" y="8"/>
                  <a:pt x="34" y="8"/>
                  <a:pt x="34" y="8"/>
                </a:cubicBezTo>
                <a:cubicBezTo>
                  <a:pt x="35" y="8"/>
                  <a:pt x="35" y="7"/>
                  <a:pt x="36" y="7"/>
                </a:cubicBezTo>
                <a:cubicBezTo>
                  <a:pt x="36" y="7"/>
                  <a:pt x="37" y="7"/>
                  <a:pt x="37" y="8"/>
                </a:cubicBezTo>
                <a:cubicBezTo>
                  <a:pt x="49" y="18"/>
                  <a:pt x="49" y="18"/>
                  <a:pt x="49" y="18"/>
                </a:cubicBezTo>
                <a:cubicBezTo>
                  <a:pt x="50" y="18"/>
                  <a:pt x="50" y="20"/>
                  <a:pt x="50" y="21"/>
                </a:cubicBezTo>
                <a:cubicBezTo>
                  <a:pt x="22" y="56"/>
                  <a:pt x="22" y="56"/>
                  <a:pt x="22" y="56"/>
                </a:cubicBezTo>
                <a:cubicBezTo>
                  <a:pt x="22" y="56"/>
                  <a:pt x="21" y="56"/>
                  <a:pt x="21" y="56"/>
                </a:cubicBezTo>
                <a:close/>
                <a:moveTo>
                  <a:pt x="37" y="71"/>
                </a:moveTo>
                <a:cubicBezTo>
                  <a:pt x="37" y="71"/>
                  <a:pt x="37" y="70"/>
                  <a:pt x="37" y="70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2"/>
                  <a:pt x="45" y="62"/>
                  <a:pt x="45" y="62"/>
                </a:cubicBezTo>
                <a:cubicBezTo>
                  <a:pt x="45" y="62"/>
                  <a:pt x="46" y="62"/>
                  <a:pt x="46" y="62"/>
                </a:cubicBezTo>
                <a:cubicBezTo>
                  <a:pt x="46" y="62"/>
                  <a:pt x="47" y="62"/>
                  <a:pt x="47" y="62"/>
                </a:cubicBezTo>
                <a:cubicBezTo>
                  <a:pt x="48" y="63"/>
                  <a:pt x="48" y="63"/>
                  <a:pt x="48" y="64"/>
                </a:cubicBezTo>
                <a:cubicBezTo>
                  <a:pt x="48" y="65"/>
                  <a:pt x="48" y="65"/>
                  <a:pt x="48" y="66"/>
                </a:cubicBezTo>
                <a:cubicBezTo>
                  <a:pt x="43" y="70"/>
                  <a:pt x="43" y="70"/>
                  <a:pt x="43" y="70"/>
                </a:cubicBezTo>
                <a:cubicBezTo>
                  <a:pt x="41" y="73"/>
                  <a:pt x="41" y="73"/>
                  <a:pt x="41" y="73"/>
                </a:cubicBezTo>
                <a:cubicBezTo>
                  <a:pt x="41" y="73"/>
                  <a:pt x="40" y="74"/>
                  <a:pt x="40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39" y="74"/>
                  <a:pt x="38" y="74"/>
                  <a:pt x="38" y="73"/>
                </a:cubicBezTo>
                <a:cubicBezTo>
                  <a:pt x="37" y="73"/>
                  <a:pt x="37" y="72"/>
                  <a:pt x="37" y="71"/>
                </a:cubicBezTo>
                <a:close/>
                <a:moveTo>
                  <a:pt x="46" y="81"/>
                </a:moveTo>
                <a:cubicBezTo>
                  <a:pt x="45" y="81"/>
                  <a:pt x="45" y="81"/>
                  <a:pt x="44" y="81"/>
                </a:cubicBezTo>
                <a:cubicBezTo>
                  <a:pt x="43" y="80"/>
                  <a:pt x="43" y="78"/>
                  <a:pt x="44" y="77"/>
                </a:cubicBezTo>
                <a:cubicBezTo>
                  <a:pt x="46" y="75"/>
                  <a:pt x="46" y="75"/>
                  <a:pt x="46" y="75"/>
                </a:cubicBezTo>
                <a:cubicBezTo>
                  <a:pt x="51" y="69"/>
                  <a:pt x="51" y="69"/>
                  <a:pt x="51" y="69"/>
                </a:cubicBezTo>
                <a:cubicBezTo>
                  <a:pt x="51" y="69"/>
                  <a:pt x="51" y="69"/>
                  <a:pt x="51" y="69"/>
                </a:cubicBezTo>
                <a:cubicBezTo>
                  <a:pt x="55" y="64"/>
                  <a:pt x="55" y="64"/>
                  <a:pt x="55" y="64"/>
                </a:cubicBezTo>
                <a:cubicBezTo>
                  <a:pt x="56" y="64"/>
                  <a:pt x="56" y="64"/>
                  <a:pt x="57" y="64"/>
                </a:cubicBezTo>
                <a:cubicBezTo>
                  <a:pt x="57" y="64"/>
                  <a:pt x="57" y="64"/>
                  <a:pt x="57" y="64"/>
                </a:cubicBezTo>
                <a:cubicBezTo>
                  <a:pt x="58" y="64"/>
                  <a:pt x="58" y="64"/>
                  <a:pt x="59" y="64"/>
                </a:cubicBezTo>
                <a:cubicBezTo>
                  <a:pt x="60" y="65"/>
                  <a:pt x="60" y="67"/>
                  <a:pt x="59" y="68"/>
                </a:cubicBezTo>
                <a:cubicBezTo>
                  <a:pt x="48" y="80"/>
                  <a:pt x="48" y="80"/>
                  <a:pt x="48" y="80"/>
                </a:cubicBezTo>
                <a:cubicBezTo>
                  <a:pt x="47" y="81"/>
                  <a:pt x="47" y="81"/>
                  <a:pt x="46" y="81"/>
                </a:cubicBezTo>
                <a:close/>
                <a:moveTo>
                  <a:pt x="56" y="86"/>
                </a:moveTo>
                <a:cubicBezTo>
                  <a:pt x="55" y="86"/>
                  <a:pt x="54" y="86"/>
                  <a:pt x="54" y="85"/>
                </a:cubicBezTo>
                <a:cubicBezTo>
                  <a:pt x="52" y="84"/>
                  <a:pt x="52" y="82"/>
                  <a:pt x="53" y="81"/>
                </a:cubicBezTo>
                <a:cubicBezTo>
                  <a:pt x="64" y="70"/>
                  <a:pt x="64" y="70"/>
                  <a:pt x="64" y="70"/>
                </a:cubicBezTo>
                <a:cubicBezTo>
                  <a:pt x="64" y="69"/>
                  <a:pt x="65" y="69"/>
                  <a:pt x="65" y="69"/>
                </a:cubicBezTo>
                <a:cubicBezTo>
                  <a:pt x="65" y="69"/>
                  <a:pt x="65" y="69"/>
                  <a:pt x="66" y="69"/>
                </a:cubicBezTo>
                <a:cubicBezTo>
                  <a:pt x="66" y="69"/>
                  <a:pt x="67" y="69"/>
                  <a:pt x="67" y="70"/>
                </a:cubicBezTo>
                <a:cubicBezTo>
                  <a:pt x="68" y="71"/>
                  <a:pt x="68" y="72"/>
                  <a:pt x="67" y="73"/>
                </a:cubicBezTo>
                <a:cubicBezTo>
                  <a:pt x="66" y="75"/>
                  <a:pt x="66" y="75"/>
                  <a:pt x="66" y="75"/>
                </a:cubicBezTo>
                <a:cubicBezTo>
                  <a:pt x="66" y="75"/>
                  <a:pt x="66" y="75"/>
                  <a:pt x="65" y="75"/>
                </a:cubicBezTo>
                <a:cubicBezTo>
                  <a:pt x="59" y="82"/>
                  <a:pt x="59" y="82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57" y="85"/>
                  <a:pt x="57" y="85"/>
                  <a:pt x="57" y="85"/>
                </a:cubicBezTo>
                <a:cubicBezTo>
                  <a:pt x="57" y="85"/>
                  <a:pt x="56" y="86"/>
                  <a:pt x="56" y="86"/>
                </a:cubicBezTo>
                <a:close/>
                <a:moveTo>
                  <a:pt x="65" y="90"/>
                </a:moveTo>
                <a:cubicBezTo>
                  <a:pt x="64" y="90"/>
                  <a:pt x="64" y="89"/>
                  <a:pt x="63" y="89"/>
                </a:cubicBezTo>
                <a:cubicBezTo>
                  <a:pt x="62" y="88"/>
                  <a:pt x="62" y="86"/>
                  <a:pt x="63" y="85"/>
                </a:cubicBezTo>
                <a:cubicBezTo>
                  <a:pt x="69" y="79"/>
                  <a:pt x="69" y="79"/>
                  <a:pt x="69" y="79"/>
                </a:cubicBezTo>
                <a:cubicBezTo>
                  <a:pt x="70" y="78"/>
                  <a:pt x="70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2" y="78"/>
                  <a:pt x="72" y="78"/>
                  <a:pt x="73" y="78"/>
                </a:cubicBezTo>
                <a:cubicBezTo>
                  <a:pt x="74" y="79"/>
                  <a:pt x="74" y="81"/>
                  <a:pt x="73" y="82"/>
                </a:cubicBezTo>
                <a:cubicBezTo>
                  <a:pt x="67" y="89"/>
                  <a:pt x="67" y="89"/>
                  <a:pt x="67" y="89"/>
                </a:cubicBezTo>
                <a:cubicBezTo>
                  <a:pt x="66" y="89"/>
                  <a:pt x="66" y="89"/>
                  <a:pt x="65" y="90"/>
                </a:cubicBezTo>
                <a:close/>
                <a:moveTo>
                  <a:pt x="115" y="74"/>
                </a:moveTo>
                <a:cubicBezTo>
                  <a:pt x="114" y="75"/>
                  <a:pt x="114" y="75"/>
                  <a:pt x="113" y="75"/>
                </a:cubicBezTo>
                <a:cubicBezTo>
                  <a:pt x="111" y="74"/>
                  <a:pt x="104" y="69"/>
                  <a:pt x="99" y="65"/>
                </a:cubicBezTo>
                <a:cubicBezTo>
                  <a:pt x="96" y="68"/>
                  <a:pt x="96" y="68"/>
                  <a:pt x="96" y="68"/>
                </a:cubicBezTo>
                <a:cubicBezTo>
                  <a:pt x="98" y="70"/>
                  <a:pt x="103" y="74"/>
                  <a:pt x="107" y="77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7" y="78"/>
                  <a:pt x="106" y="80"/>
                  <a:pt x="105" y="81"/>
                </a:cubicBezTo>
                <a:cubicBezTo>
                  <a:pt x="105" y="81"/>
                  <a:pt x="103" y="82"/>
                  <a:pt x="102" y="82"/>
                </a:cubicBezTo>
                <a:cubicBezTo>
                  <a:pt x="101" y="81"/>
                  <a:pt x="100" y="81"/>
                  <a:pt x="99" y="80"/>
                </a:cubicBezTo>
                <a:cubicBezTo>
                  <a:pt x="89" y="71"/>
                  <a:pt x="89" y="71"/>
                  <a:pt x="89" y="71"/>
                </a:cubicBezTo>
                <a:cubicBezTo>
                  <a:pt x="86" y="75"/>
                  <a:pt x="86" y="75"/>
                  <a:pt x="86" y="75"/>
                </a:cubicBezTo>
                <a:cubicBezTo>
                  <a:pt x="96" y="83"/>
                  <a:pt x="96" y="83"/>
                  <a:pt x="96" y="83"/>
                </a:cubicBezTo>
                <a:cubicBezTo>
                  <a:pt x="96" y="83"/>
                  <a:pt x="96" y="83"/>
                  <a:pt x="96" y="84"/>
                </a:cubicBezTo>
                <a:cubicBezTo>
                  <a:pt x="96" y="85"/>
                  <a:pt x="95" y="86"/>
                  <a:pt x="94" y="87"/>
                </a:cubicBezTo>
                <a:cubicBezTo>
                  <a:pt x="94" y="88"/>
                  <a:pt x="92" y="88"/>
                  <a:pt x="91" y="88"/>
                </a:cubicBezTo>
                <a:cubicBezTo>
                  <a:pt x="90" y="88"/>
                  <a:pt x="89" y="87"/>
                  <a:pt x="88" y="86"/>
                </a:cubicBezTo>
                <a:cubicBezTo>
                  <a:pt x="84" y="82"/>
                  <a:pt x="84" y="82"/>
                  <a:pt x="84" y="82"/>
                </a:cubicBezTo>
                <a:cubicBezTo>
                  <a:pt x="80" y="85"/>
                  <a:pt x="80" y="85"/>
                  <a:pt x="80" y="85"/>
                </a:cubicBezTo>
                <a:cubicBezTo>
                  <a:pt x="83" y="88"/>
                  <a:pt x="83" y="88"/>
                  <a:pt x="83" y="88"/>
                </a:cubicBezTo>
                <a:cubicBezTo>
                  <a:pt x="82" y="88"/>
                  <a:pt x="81" y="88"/>
                  <a:pt x="80" y="88"/>
                </a:cubicBezTo>
                <a:cubicBezTo>
                  <a:pt x="78" y="89"/>
                  <a:pt x="76" y="88"/>
                  <a:pt x="75" y="88"/>
                </a:cubicBezTo>
                <a:cubicBezTo>
                  <a:pt x="74" y="87"/>
                  <a:pt x="74" y="87"/>
                  <a:pt x="74" y="87"/>
                </a:cubicBezTo>
                <a:cubicBezTo>
                  <a:pt x="76" y="85"/>
                  <a:pt x="76" y="85"/>
                  <a:pt x="76" y="85"/>
                </a:cubicBezTo>
                <a:cubicBezTo>
                  <a:pt x="79" y="82"/>
                  <a:pt x="79" y="78"/>
                  <a:pt x="76" y="75"/>
                </a:cubicBezTo>
                <a:cubicBezTo>
                  <a:pt x="75" y="74"/>
                  <a:pt x="74" y="74"/>
                  <a:pt x="73" y="73"/>
                </a:cubicBezTo>
                <a:cubicBezTo>
                  <a:pt x="73" y="71"/>
                  <a:pt x="73" y="68"/>
                  <a:pt x="70" y="66"/>
                </a:cubicBezTo>
                <a:cubicBezTo>
                  <a:pt x="69" y="65"/>
                  <a:pt x="67" y="64"/>
                  <a:pt x="65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63"/>
                  <a:pt x="63" y="62"/>
                  <a:pt x="62" y="61"/>
                </a:cubicBezTo>
                <a:cubicBezTo>
                  <a:pt x="60" y="59"/>
                  <a:pt x="58" y="59"/>
                  <a:pt x="56" y="59"/>
                </a:cubicBezTo>
                <a:cubicBezTo>
                  <a:pt x="55" y="59"/>
                  <a:pt x="53" y="60"/>
                  <a:pt x="52" y="61"/>
                </a:cubicBezTo>
                <a:cubicBezTo>
                  <a:pt x="52" y="60"/>
                  <a:pt x="51" y="59"/>
                  <a:pt x="51" y="59"/>
                </a:cubicBezTo>
                <a:cubicBezTo>
                  <a:pt x="49" y="57"/>
                  <a:pt x="47" y="57"/>
                  <a:pt x="45" y="57"/>
                </a:cubicBezTo>
                <a:cubicBezTo>
                  <a:pt x="43" y="57"/>
                  <a:pt x="41" y="58"/>
                  <a:pt x="40" y="59"/>
                </a:cubicBezTo>
                <a:cubicBezTo>
                  <a:pt x="36" y="64"/>
                  <a:pt x="36" y="64"/>
                  <a:pt x="36" y="64"/>
                </a:cubicBezTo>
                <a:cubicBezTo>
                  <a:pt x="34" y="62"/>
                  <a:pt x="31" y="60"/>
                  <a:pt x="27" y="57"/>
                </a:cubicBezTo>
                <a:cubicBezTo>
                  <a:pt x="53" y="25"/>
                  <a:pt x="53" y="25"/>
                  <a:pt x="53" y="25"/>
                </a:cubicBezTo>
                <a:cubicBezTo>
                  <a:pt x="56" y="26"/>
                  <a:pt x="60" y="27"/>
                  <a:pt x="62" y="28"/>
                </a:cubicBezTo>
                <a:cubicBezTo>
                  <a:pt x="53" y="33"/>
                  <a:pt x="53" y="33"/>
                  <a:pt x="53" y="33"/>
                </a:cubicBezTo>
                <a:cubicBezTo>
                  <a:pt x="46" y="37"/>
                  <a:pt x="47" y="42"/>
                  <a:pt x="47" y="43"/>
                </a:cubicBezTo>
                <a:cubicBezTo>
                  <a:pt x="49" y="47"/>
                  <a:pt x="54" y="51"/>
                  <a:pt x="58" y="50"/>
                </a:cubicBezTo>
                <a:cubicBezTo>
                  <a:pt x="63" y="49"/>
                  <a:pt x="76" y="43"/>
                  <a:pt x="81" y="41"/>
                </a:cubicBezTo>
                <a:cubicBezTo>
                  <a:pt x="94" y="51"/>
                  <a:pt x="114" y="66"/>
                  <a:pt x="116" y="68"/>
                </a:cubicBezTo>
                <a:cubicBezTo>
                  <a:pt x="117" y="69"/>
                  <a:pt x="117" y="69"/>
                  <a:pt x="117" y="70"/>
                </a:cubicBezTo>
                <a:cubicBezTo>
                  <a:pt x="117" y="71"/>
                  <a:pt x="116" y="73"/>
                  <a:pt x="115" y="74"/>
                </a:cubicBezTo>
                <a:close/>
                <a:moveTo>
                  <a:pt x="118" y="67"/>
                </a:moveTo>
                <a:cubicBezTo>
                  <a:pt x="118" y="67"/>
                  <a:pt x="118" y="67"/>
                  <a:pt x="118" y="67"/>
                </a:cubicBezTo>
                <a:cubicBezTo>
                  <a:pt x="118" y="67"/>
                  <a:pt x="118" y="67"/>
                  <a:pt x="118" y="67"/>
                </a:cubicBezTo>
                <a:close/>
                <a:moveTo>
                  <a:pt x="123" y="56"/>
                </a:moveTo>
                <a:cubicBezTo>
                  <a:pt x="123" y="56"/>
                  <a:pt x="122" y="58"/>
                  <a:pt x="121" y="59"/>
                </a:cubicBezTo>
                <a:cubicBezTo>
                  <a:pt x="120" y="60"/>
                  <a:pt x="119" y="62"/>
                  <a:pt x="118" y="63"/>
                </a:cubicBezTo>
                <a:cubicBezTo>
                  <a:pt x="111" y="58"/>
                  <a:pt x="88" y="40"/>
                  <a:pt x="82" y="37"/>
                </a:cubicBezTo>
                <a:cubicBezTo>
                  <a:pt x="81" y="36"/>
                  <a:pt x="81" y="36"/>
                  <a:pt x="81" y="36"/>
                </a:cubicBezTo>
                <a:cubicBezTo>
                  <a:pt x="80" y="36"/>
                  <a:pt x="80" y="36"/>
                  <a:pt x="80" y="36"/>
                </a:cubicBezTo>
                <a:cubicBezTo>
                  <a:pt x="72" y="40"/>
                  <a:pt x="60" y="44"/>
                  <a:pt x="57" y="45"/>
                </a:cubicBezTo>
                <a:cubicBezTo>
                  <a:pt x="56" y="46"/>
                  <a:pt x="52" y="44"/>
                  <a:pt x="52" y="41"/>
                </a:cubicBezTo>
                <a:cubicBezTo>
                  <a:pt x="51" y="40"/>
                  <a:pt x="52" y="39"/>
                  <a:pt x="55" y="37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6"/>
                  <a:pt x="78" y="26"/>
                  <a:pt x="78" y="26"/>
                </a:cubicBezTo>
                <a:cubicBezTo>
                  <a:pt x="79" y="26"/>
                  <a:pt x="79" y="26"/>
                  <a:pt x="79" y="26"/>
                </a:cubicBezTo>
                <a:cubicBezTo>
                  <a:pt x="79" y="26"/>
                  <a:pt x="79" y="26"/>
                  <a:pt x="79" y="26"/>
                </a:cubicBezTo>
                <a:cubicBezTo>
                  <a:pt x="80" y="26"/>
                  <a:pt x="86" y="26"/>
                  <a:pt x="86" y="26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5"/>
                  <a:pt x="87" y="25"/>
                  <a:pt x="87" y="25"/>
                </a:cubicBezTo>
                <a:cubicBezTo>
                  <a:pt x="87" y="25"/>
                  <a:pt x="100" y="19"/>
                  <a:pt x="112" y="23"/>
                </a:cubicBezTo>
                <a:cubicBezTo>
                  <a:pt x="117" y="31"/>
                  <a:pt x="125" y="44"/>
                  <a:pt x="129" y="52"/>
                </a:cubicBezTo>
                <a:cubicBezTo>
                  <a:pt x="127" y="53"/>
                  <a:pt x="124" y="55"/>
                  <a:pt x="123" y="56"/>
                </a:cubicBezTo>
                <a:close/>
                <a:moveTo>
                  <a:pt x="154" y="44"/>
                </a:moveTo>
                <a:cubicBezTo>
                  <a:pt x="154" y="44"/>
                  <a:pt x="153" y="45"/>
                  <a:pt x="153" y="45"/>
                </a:cubicBezTo>
                <a:cubicBezTo>
                  <a:pt x="138" y="53"/>
                  <a:pt x="138" y="53"/>
                  <a:pt x="138" y="53"/>
                </a:cubicBezTo>
                <a:cubicBezTo>
                  <a:pt x="137" y="54"/>
                  <a:pt x="136" y="53"/>
                  <a:pt x="135" y="52"/>
                </a:cubicBezTo>
                <a:cubicBezTo>
                  <a:pt x="134" y="51"/>
                  <a:pt x="134" y="51"/>
                  <a:pt x="134" y="51"/>
                </a:cubicBezTo>
                <a:cubicBezTo>
                  <a:pt x="129" y="42"/>
                  <a:pt x="119" y="25"/>
                  <a:pt x="115" y="17"/>
                </a:cubicBezTo>
                <a:cubicBezTo>
                  <a:pt x="114" y="17"/>
                  <a:pt x="114" y="16"/>
                  <a:pt x="115" y="16"/>
                </a:cubicBezTo>
                <a:cubicBezTo>
                  <a:pt x="115" y="15"/>
                  <a:pt x="115" y="15"/>
                  <a:pt x="116" y="15"/>
                </a:cubicBezTo>
                <a:cubicBezTo>
                  <a:pt x="119" y="13"/>
                  <a:pt x="125" y="9"/>
                  <a:pt x="131" y="6"/>
                </a:cubicBezTo>
                <a:cubicBezTo>
                  <a:pt x="131" y="6"/>
                  <a:pt x="131" y="6"/>
                  <a:pt x="131" y="6"/>
                </a:cubicBezTo>
                <a:cubicBezTo>
                  <a:pt x="131" y="6"/>
                  <a:pt x="131" y="6"/>
                  <a:pt x="132" y="6"/>
                </a:cubicBezTo>
                <a:cubicBezTo>
                  <a:pt x="132" y="6"/>
                  <a:pt x="133" y="6"/>
                  <a:pt x="134" y="7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4" y="43"/>
                  <a:pt x="154" y="43"/>
                  <a:pt x="154" y="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a-ET"/>
          </a:p>
        </p:txBody>
      </p:sp>
      <p:sp>
        <p:nvSpPr>
          <p:cNvPr id="33" name="Freeform 50">
            <a:extLst>
              <a:ext uri="{FF2B5EF4-FFF2-40B4-BE49-F238E27FC236}">
                <a16:creationId xmlns:a16="http://schemas.microsoft.com/office/drawing/2014/main" id="{DCDB847B-6E4C-7C99-7678-8571889D1FBF}"/>
              </a:ext>
            </a:extLst>
          </p:cNvPr>
          <p:cNvSpPr>
            <a:spLocks noEditPoints="1"/>
          </p:cNvSpPr>
          <p:nvPr/>
        </p:nvSpPr>
        <p:spPr bwMode="auto">
          <a:xfrm>
            <a:off x="3529109" y="2966671"/>
            <a:ext cx="388938" cy="325438"/>
          </a:xfrm>
          <a:custGeom>
            <a:avLst/>
            <a:gdLst>
              <a:gd name="T0" fmla="*/ 72 w 245"/>
              <a:gd name="T1" fmla="*/ 205 h 205"/>
              <a:gd name="T2" fmla="*/ 94 w 245"/>
              <a:gd name="T3" fmla="*/ 205 h 205"/>
              <a:gd name="T4" fmla="*/ 149 w 245"/>
              <a:gd name="T5" fmla="*/ 205 h 205"/>
              <a:gd name="T6" fmla="*/ 171 w 245"/>
              <a:gd name="T7" fmla="*/ 205 h 205"/>
              <a:gd name="T8" fmla="*/ 226 w 245"/>
              <a:gd name="T9" fmla="*/ 205 h 205"/>
              <a:gd name="T10" fmla="*/ 243 w 245"/>
              <a:gd name="T11" fmla="*/ 205 h 205"/>
              <a:gd name="T12" fmla="*/ 243 w 245"/>
              <a:gd name="T13" fmla="*/ 193 h 205"/>
              <a:gd name="T14" fmla="*/ 226 w 245"/>
              <a:gd name="T15" fmla="*/ 193 h 205"/>
              <a:gd name="T16" fmla="*/ 226 w 245"/>
              <a:gd name="T17" fmla="*/ 94 h 205"/>
              <a:gd name="T18" fmla="*/ 171 w 245"/>
              <a:gd name="T19" fmla="*/ 94 h 205"/>
              <a:gd name="T20" fmla="*/ 171 w 245"/>
              <a:gd name="T21" fmla="*/ 193 h 205"/>
              <a:gd name="T22" fmla="*/ 149 w 245"/>
              <a:gd name="T23" fmla="*/ 193 h 205"/>
              <a:gd name="T24" fmla="*/ 149 w 245"/>
              <a:gd name="T25" fmla="*/ 65 h 205"/>
              <a:gd name="T26" fmla="*/ 94 w 245"/>
              <a:gd name="T27" fmla="*/ 65 h 205"/>
              <a:gd name="T28" fmla="*/ 94 w 245"/>
              <a:gd name="T29" fmla="*/ 193 h 205"/>
              <a:gd name="T30" fmla="*/ 72 w 245"/>
              <a:gd name="T31" fmla="*/ 193 h 205"/>
              <a:gd name="T32" fmla="*/ 72 w 245"/>
              <a:gd name="T33" fmla="*/ 116 h 205"/>
              <a:gd name="T34" fmla="*/ 19 w 245"/>
              <a:gd name="T35" fmla="*/ 116 h 205"/>
              <a:gd name="T36" fmla="*/ 19 w 245"/>
              <a:gd name="T37" fmla="*/ 193 h 205"/>
              <a:gd name="T38" fmla="*/ 0 w 245"/>
              <a:gd name="T39" fmla="*/ 193 h 205"/>
              <a:gd name="T40" fmla="*/ 0 w 245"/>
              <a:gd name="T41" fmla="*/ 205 h 205"/>
              <a:gd name="T42" fmla="*/ 19 w 245"/>
              <a:gd name="T43" fmla="*/ 205 h 205"/>
              <a:gd name="T44" fmla="*/ 72 w 245"/>
              <a:gd name="T45" fmla="*/ 205 h 205"/>
              <a:gd name="T46" fmla="*/ 183 w 245"/>
              <a:gd name="T47" fmla="*/ 106 h 205"/>
              <a:gd name="T48" fmla="*/ 214 w 245"/>
              <a:gd name="T49" fmla="*/ 106 h 205"/>
              <a:gd name="T50" fmla="*/ 214 w 245"/>
              <a:gd name="T51" fmla="*/ 193 h 205"/>
              <a:gd name="T52" fmla="*/ 183 w 245"/>
              <a:gd name="T53" fmla="*/ 193 h 205"/>
              <a:gd name="T54" fmla="*/ 183 w 245"/>
              <a:gd name="T55" fmla="*/ 106 h 205"/>
              <a:gd name="T56" fmla="*/ 106 w 245"/>
              <a:gd name="T57" fmla="*/ 77 h 205"/>
              <a:gd name="T58" fmla="*/ 137 w 245"/>
              <a:gd name="T59" fmla="*/ 77 h 205"/>
              <a:gd name="T60" fmla="*/ 137 w 245"/>
              <a:gd name="T61" fmla="*/ 193 h 205"/>
              <a:gd name="T62" fmla="*/ 106 w 245"/>
              <a:gd name="T63" fmla="*/ 193 h 205"/>
              <a:gd name="T64" fmla="*/ 106 w 245"/>
              <a:gd name="T65" fmla="*/ 77 h 205"/>
              <a:gd name="T66" fmla="*/ 31 w 245"/>
              <a:gd name="T67" fmla="*/ 128 h 205"/>
              <a:gd name="T68" fmla="*/ 60 w 245"/>
              <a:gd name="T69" fmla="*/ 128 h 205"/>
              <a:gd name="T70" fmla="*/ 60 w 245"/>
              <a:gd name="T71" fmla="*/ 193 h 205"/>
              <a:gd name="T72" fmla="*/ 31 w 245"/>
              <a:gd name="T73" fmla="*/ 193 h 205"/>
              <a:gd name="T74" fmla="*/ 31 w 245"/>
              <a:gd name="T75" fmla="*/ 128 h 205"/>
              <a:gd name="T76" fmla="*/ 243 w 245"/>
              <a:gd name="T77" fmla="*/ 10 h 205"/>
              <a:gd name="T78" fmla="*/ 245 w 245"/>
              <a:gd name="T79" fmla="*/ 56 h 205"/>
              <a:gd name="T80" fmla="*/ 233 w 245"/>
              <a:gd name="T81" fmla="*/ 58 h 205"/>
              <a:gd name="T82" fmla="*/ 233 w 245"/>
              <a:gd name="T83" fmla="*/ 32 h 205"/>
              <a:gd name="T84" fmla="*/ 199 w 245"/>
              <a:gd name="T85" fmla="*/ 70 h 205"/>
              <a:gd name="T86" fmla="*/ 123 w 245"/>
              <a:gd name="T87" fmla="*/ 15 h 205"/>
              <a:gd name="T88" fmla="*/ 24 w 245"/>
              <a:gd name="T89" fmla="*/ 84 h 205"/>
              <a:gd name="T90" fmla="*/ 17 w 245"/>
              <a:gd name="T91" fmla="*/ 75 h 205"/>
              <a:gd name="T92" fmla="*/ 123 w 245"/>
              <a:gd name="T93" fmla="*/ 0 h 205"/>
              <a:gd name="T94" fmla="*/ 197 w 245"/>
              <a:gd name="T95" fmla="*/ 53 h 205"/>
              <a:gd name="T96" fmla="*/ 223 w 245"/>
              <a:gd name="T97" fmla="*/ 24 h 205"/>
              <a:gd name="T98" fmla="*/ 197 w 245"/>
              <a:gd name="T99" fmla="*/ 24 h 205"/>
              <a:gd name="T100" fmla="*/ 197 w 245"/>
              <a:gd name="T101" fmla="*/ 12 h 205"/>
              <a:gd name="T102" fmla="*/ 243 w 245"/>
              <a:gd name="T103" fmla="*/ 1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45" h="205">
                <a:moveTo>
                  <a:pt x="72" y="205"/>
                </a:moveTo>
                <a:lnTo>
                  <a:pt x="94" y="205"/>
                </a:lnTo>
                <a:lnTo>
                  <a:pt x="149" y="205"/>
                </a:lnTo>
                <a:lnTo>
                  <a:pt x="171" y="205"/>
                </a:lnTo>
                <a:lnTo>
                  <a:pt x="226" y="205"/>
                </a:lnTo>
                <a:lnTo>
                  <a:pt x="243" y="205"/>
                </a:lnTo>
                <a:lnTo>
                  <a:pt x="243" y="193"/>
                </a:lnTo>
                <a:lnTo>
                  <a:pt x="226" y="193"/>
                </a:lnTo>
                <a:lnTo>
                  <a:pt x="226" y="94"/>
                </a:lnTo>
                <a:lnTo>
                  <a:pt x="171" y="94"/>
                </a:lnTo>
                <a:lnTo>
                  <a:pt x="171" y="193"/>
                </a:lnTo>
                <a:lnTo>
                  <a:pt x="149" y="193"/>
                </a:lnTo>
                <a:lnTo>
                  <a:pt x="149" y="65"/>
                </a:lnTo>
                <a:lnTo>
                  <a:pt x="94" y="65"/>
                </a:lnTo>
                <a:lnTo>
                  <a:pt x="94" y="193"/>
                </a:lnTo>
                <a:lnTo>
                  <a:pt x="72" y="193"/>
                </a:lnTo>
                <a:lnTo>
                  <a:pt x="72" y="116"/>
                </a:lnTo>
                <a:lnTo>
                  <a:pt x="19" y="116"/>
                </a:lnTo>
                <a:lnTo>
                  <a:pt x="19" y="193"/>
                </a:lnTo>
                <a:lnTo>
                  <a:pt x="0" y="193"/>
                </a:lnTo>
                <a:lnTo>
                  <a:pt x="0" y="205"/>
                </a:lnTo>
                <a:lnTo>
                  <a:pt x="19" y="205"/>
                </a:lnTo>
                <a:lnTo>
                  <a:pt x="72" y="205"/>
                </a:lnTo>
                <a:close/>
                <a:moveTo>
                  <a:pt x="183" y="106"/>
                </a:moveTo>
                <a:lnTo>
                  <a:pt x="214" y="106"/>
                </a:lnTo>
                <a:lnTo>
                  <a:pt x="214" y="193"/>
                </a:lnTo>
                <a:lnTo>
                  <a:pt x="183" y="193"/>
                </a:lnTo>
                <a:lnTo>
                  <a:pt x="183" y="106"/>
                </a:lnTo>
                <a:close/>
                <a:moveTo>
                  <a:pt x="106" y="77"/>
                </a:moveTo>
                <a:lnTo>
                  <a:pt x="137" y="77"/>
                </a:lnTo>
                <a:lnTo>
                  <a:pt x="137" y="193"/>
                </a:lnTo>
                <a:lnTo>
                  <a:pt x="106" y="193"/>
                </a:lnTo>
                <a:lnTo>
                  <a:pt x="106" y="77"/>
                </a:lnTo>
                <a:close/>
                <a:moveTo>
                  <a:pt x="31" y="128"/>
                </a:moveTo>
                <a:lnTo>
                  <a:pt x="60" y="128"/>
                </a:lnTo>
                <a:lnTo>
                  <a:pt x="60" y="193"/>
                </a:lnTo>
                <a:lnTo>
                  <a:pt x="31" y="193"/>
                </a:lnTo>
                <a:lnTo>
                  <a:pt x="31" y="128"/>
                </a:lnTo>
                <a:close/>
                <a:moveTo>
                  <a:pt x="243" y="10"/>
                </a:moveTo>
                <a:lnTo>
                  <a:pt x="245" y="56"/>
                </a:lnTo>
                <a:lnTo>
                  <a:pt x="233" y="58"/>
                </a:lnTo>
                <a:lnTo>
                  <a:pt x="233" y="32"/>
                </a:lnTo>
                <a:lnTo>
                  <a:pt x="199" y="70"/>
                </a:lnTo>
                <a:lnTo>
                  <a:pt x="123" y="15"/>
                </a:lnTo>
                <a:lnTo>
                  <a:pt x="24" y="84"/>
                </a:lnTo>
                <a:lnTo>
                  <a:pt x="17" y="75"/>
                </a:lnTo>
                <a:lnTo>
                  <a:pt x="123" y="0"/>
                </a:lnTo>
                <a:lnTo>
                  <a:pt x="197" y="53"/>
                </a:lnTo>
                <a:lnTo>
                  <a:pt x="223" y="24"/>
                </a:lnTo>
                <a:lnTo>
                  <a:pt x="197" y="24"/>
                </a:lnTo>
                <a:lnTo>
                  <a:pt x="197" y="12"/>
                </a:lnTo>
                <a:lnTo>
                  <a:pt x="243" y="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a-ET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8591A4-B11F-5CF6-83A8-E216419AEBCE}"/>
              </a:ext>
            </a:extLst>
          </p:cNvPr>
          <p:cNvSpPr txBox="1"/>
          <p:nvPr/>
        </p:nvSpPr>
        <p:spPr>
          <a:xfrm>
            <a:off x="4062548" y="2763022"/>
            <a:ext cx="2014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Efisiensi</a:t>
            </a:r>
            <a:r>
              <a:rPr lang="en-US" sz="2400" b="1" dirty="0">
                <a:solidFill>
                  <a:schemeClr val="bg1"/>
                </a:solidFill>
              </a:rPr>
              <a:t> dan </a:t>
            </a:r>
            <a:r>
              <a:rPr lang="en-US" sz="2400" b="1" dirty="0" err="1">
                <a:solidFill>
                  <a:schemeClr val="bg1"/>
                </a:solidFill>
              </a:rPr>
              <a:t>Transparansi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5" name="Freeform 65">
            <a:extLst>
              <a:ext uri="{FF2B5EF4-FFF2-40B4-BE49-F238E27FC236}">
                <a16:creationId xmlns:a16="http://schemas.microsoft.com/office/drawing/2014/main" id="{DD738982-7E23-5E4F-F0A4-C989CA6FC500}"/>
              </a:ext>
            </a:extLst>
          </p:cNvPr>
          <p:cNvSpPr>
            <a:spLocks noEditPoints="1"/>
          </p:cNvSpPr>
          <p:nvPr/>
        </p:nvSpPr>
        <p:spPr bwMode="auto">
          <a:xfrm>
            <a:off x="6307811" y="2933333"/>
            <a:ext cx="415925" cy="392113"/>
          </a:xfrm>
          <a:custGeom>
            <a:avLst/>
            <a:gdLst>
              <a:gd name="T0" fmla="*/ 30 w 109"/>
              <a:gd name="T1" fmla="*/ 103 h 103"/>
              <a:gd name="T2" fmla="*/ 35 w 109"/>
              <a:gd name="T3" fmla="*/ 97 h 103"/>
              <a:gd name="T4" fmla="*/ 92 w 109"/>
              <a:gd name="T5" fmla="*/ 103 h 103"/>
              <a:gd name="T6" fmla="*/ 100 w 109"/>
              <a:gd name="T7" fmla="*/ 86 h 103"/>
              <a:gd name="T8" fmla="*/ 103 w 109"/>
              <a:gd name="T9" fmla="*/ 71 h 103"/>
              <a:gd name="T10" fmla="*/ 105 w 109"/>
              <a:gd name="T11" fmla="*/ 55 h 103"/>
              <a:gd name="T12" fmla="*/ 99 w 109"/>
              <a:gd name="T13" fmla="*/ 37 h 103"/>
              <a:gd name="T14" fmla="*/ 66 w 109"/>
              <a:gd name="T15" fmla="*/ 10 h 103"/>
              <a:gd name="T16" fmla="*/ 46 w 109"/>
              <a:gd name="T17" fmla="*/ 10 h 103"/>
              <a:gd name="T18" fmla="*/ 40 w 109"/>
              <a:gd name="T19" fmla="*/ 38 h 103"/>
              <a:gd name="T20" fmla="*/ 30 w 109"/>
              <a:gd name="T21" fmla="*/ 38 h 103"/>
              <a:gd name="T22" fmla="*/ 0 w 109"/>
              <a:gd name="T23" fmla="*/ 43 h 103"/>
              <a:gd name="T24" fmla="*/ 6 w 109"/>
              <a:gd name="T25" fmla="*/ 103 h 103"/>
              <a:gd name="T26" fmla="*/ 50 w 109"/>
              <a:gd name="T27" fmla="*/ 23 h 103"/>
              <a:gd name="T28" fmla="*/ 56 w 109"/>
              <a:gd name="T29" fmla="*/ 5 h 103"/>
              <a:gd name="T30" fmla="*/ 61 w 109"/>
              <a:gd name="T31" fmla="*/ 37 h 103"/>
              <a:gd name="T32" fmla="*/ 54 w 109"/>
              <a:gd name="T33" fmla="*/ 42 h 103"/>
              <a:gd name="T34" fmla="*/ 104 w 109"/>
              <a:gd name="T35" fmla="*/ 47 h 103"/>
              <a:gd name="T36" fmla="*/ 97 w 109"/>
              <a:gd name="T37" fmla="*/ 52 h 103"/>
              <a:gd name="T38" fmla="*/ 86 w 109"/>
              <a:gd name="T39" fmla="*/ 52 h 103"/>
              <a:gd name="T40" fmla="*/ 88 w 109"/>
              <a:gd name="T41" fmla="*/ 57 h 103"/>
              <a:gd name="T42" fmla="*/ 103 w 109"/>
              <a:gd name="T43" fmla="*/ 62 h 103"/>
              <a:gd name="T44" fmla="*/ 95 w 109"/>
              <a:gd name="T45" fmla="*/ 68 h 103"/>
              <a:gd name="T46" fmla="*/ 84 w 109"/>
              <a:gd name="T47" fmla="*/ 68 h 103"/>
              <a:gd name="T48" fmla="*/ 86 w 109"/>
              <a:gd name="T49" fmla="*/ 72 h 103"/>
              <a:gd name="T50" fmla="*/ 100 w 109"/>
              <a:gd name="T51" fmla="*/ 78 h 103"/>
              <a:gd name="T52" fmla="*/ 92 w 109"/>
              <a:gd name="T53" fmla="*/ 83 h 103"/>
              <a:gd name="T54" fmla="*/ 81 w 109"/>
              <a:gd name="T55" fmla="*/ 83 h 103"/>
              <a:gd name="T56" fmla="*/ 84 w 109"/>
              <a:gd name="T57" fmla="*/ 87 h 103"/>
              <a:gd name="T58" fmla="*/ 98 w 109"/>
              <a:gd name="T59" fmla="*/ 93 h 103"/>
              <a:gd name="T60" fmla="*/ 48 w 109"/>
              <a:gd name="T61" fmla="*/ 98 h 103"/>
              <a:gd name="T62" fmla="*/ 35 w 109"/>
              <a:gd name="T63" fmla="*/ 48 h 103"/>
              <a:gd name="T64" fmla="*/ 5 w 109"/>
              <a:gd name="T65" fmla="*/ 43 h 103"/>
              <a:gd name="T66" fmla="*/ 30 w 109"/>
              <a:gd name="T67" fmla="*/ 43 h 103"/>
              <a:gd name="T68" fmla="*/ 30 w 109"/>
              <a:gd name="T69" fmla="*/ 45 h 103"/>
              <a:gd name="T70" fmla="*/ 30 w 109"/>
              <a:gd name="T71" fmla="*/ 97 h 103"/>
              <a:gd name="T72" fmla="*/ 6 w 109"/>
              <a:gd name="T73" fmla="*/ 98 h 103"/>
              <a:gd name="T74" fmla="*/ 5 w 109"/>
              <a:gd name="T75" fmla="*/ 4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9" h="103">
                <a:moveTo>
                  <a:pt x="6" y="103"/>
                </a:moveTo>
                <a:cubicBezTo>
                  <a:pt x="30" y="103"/>
                  <a:pt x="30" y="103"/>
                  <a:pt x="30" y="103"/>
                </a:cubicBezTo>
                <a:cubicBezTo>
                  <a:pt x="33" y="103"/>
                  <a:pt x="35" y="100"/>
                  <a:pt x="35" y="97"/>
                </a:cubicBezTo>
                <a:cubicBezTo>
                  <a:pt x="35" y="97"/>
                  <a:pt x="35" y="97"/>
                  <a:pt x="35" y="97"/>
                </a:cubicBezTo>
                <a:cubicBezTo>
                  <a:pt x="46" y="103"/>
                  <a:pt x="46" y="103"/>
                  <a:pt x="46" y="103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8" y="103"/>
                  <a:pt x="102" y="98"/>
                  <a:pt x="102" y="93"/>
                </a:cubicBezTo>
                <a:cubicBezTo>
                  <a:pt x="102" y="90"/>
                  <a:pt x="102" y="88"/>
                  <a:pt x="100" y="86"/>
                </a:cubicBezTo>
                <a:cubicBezTo>
                  <a:pt x="103" y="84"/>
                  <a:pt x="105" y="81"/>
                  <a:pt x="105" y="78"/>
                </a:cubicBezTo>
                <a:cubicBezTo>
                  <a:pt x="105" y="75"/>
                  <a:pt x="104" y="73"/>
                  <a:pt x="103" y="71"/>
                </a:cubicBezTo>
                <a:cubicBezTo>
                  <a:pt x="105" y="69"/>
                  <a:pt x="107" y="66"/>
                  <a:pt x="107" y="62"/>
                </a:cubicBezTo>
                <a:cubicBezTo>
                  <a:pt x="107" y="60"/>
                  <a:pt x="106" y="57"/>
                  <a:pt x="105" y="55"/>
                </a:cubicBezTo>
                <a:cubicBezTo>
                  <a:pt x="107" y="54"/>
                  <a:pt x="109" y="51"/>
                  <a:pt x="109" y="47"/>
                </a:cubicBezTo>
                <a:cubicBezTo>
                  <a:pt x="109" y="42"/>
                  <a:pt x="105" y="37"/>
                  <a:pt x="99" y="37"/>
                </a:cubicBezTo>
                <a:cubicBezTo>
                  <a:pt x="66" y="37"/>
                  <a:pt x="66" y="37"/>
                  <a:pt x="66" y="37"/>
                </a:cubicBezTo>
                <a:cubicBezTo>
                  <a:pt x="66" y="10"/>
                  <a:pt x="66" y="10"/>
                  <a:pt x="66" y="10"/>
                </a:cubicBezTo>
                <a:cubicBezTo>
                  <a:pt x="66" y="5"/>
                  <a:pt x="61" y="0"/>
                  <a:pt x="56" y="0"/>
                </a:cubicBezTo>
                <a:cubicBezTo>
                  <a:pt x="50" y="0"/>
                  <a:pt x="46" y="5"/>
                  <a:pt x="46" y="10"/>
                </a:cubicBezTo>
                <a:cubicBezTo>
                  <a:pt x="46" y="21"/>
                  <a:pt x="46" y="21"/>
                  <a:pt x="46" y="21"/>
                </a:cubicBezTo>
                <a:cubicBezTo>
                  <a:pt x="40" y="38"/>
                  <a:pt x="40" y="38"/>
                  <a:pt x="40" y="38"/>
                </a:cubicBezTo>
                <a:cubicBezTo>
                  <a:pt x="35" y="42"/>
                  <a:pt x="35" y="42"/>
                  <a:pt x="35" y="42"/>
                </a:cubicBezTo>
                <a:cubicBezTo>
                  <a:pt x="34" y="40"/>
                  <a:pt x="32" y="38"/>
                  <a:pt x="30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3" y="38"/>
                  <a:pt x="0" y="40"/>
                  <a:pt x="0" y="43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0"/>
                  <a:pt x="3" y="103"/>
                  <a:pt x="6" y="103"/>
                </a:cubicBezTo>
                <a:close/>
                <a:moveTo>
                  <a:pt x="44" y="41"/>
                </a:moveTo>
                <a:cubicBezTo>
                  <a:pt x="50" y="23"/>
                  <a:pt x="50" y="23"/>
                  <a:pt x="50" y="23"/>
                </a:cubicBezTo>
                <a:cubicBezTo>
                  <a:pt x="51" y="10"/>
                  <a:pt x="51" y="10"/>
                  <a:pt x="51" y="10"/>
                </a:cubicBezTo>
                <a:cubicBezTo>
                  <a:pt x="51" y="8"/>
                  <a:pt x="53" y="5"/>
                  <a:pt x="56" y="5"/>
                </a:cubicBezTo>
                <a:cubicBezTo>
                  <a:pt x="59" y="5"/>
                  <a:pt x="61" y="8"/>
                  <a:pt x="61" y="10"/>
                </a:cubicBezTo>
                <a:cubicBezTo>
                  <a:pt x="61" y="37"/>
                  <a:pt x="61" y="37"/>
                  <a:pt x="61" y="37"/>
                </a:cubicBezTo>
                <a:cubicBezTo>
                  <a:pt x="54" y="37"/>
                  <a:pt x="54" y="37"/>
                  <a:pt x="54" y="37"/>
                </a:cubicBezTo>
                <a:cubicBezTo>
                  <a:pt x="54" y="42"/>
                  <a:pt x="54" y="42"/>
                  <a:pt x="54" y="42"/>
                </a:cubicBezTo>
                <a:cubicBezTo>
                  <a:pt x="99" y="42"/>
                  <a:pt x="99" y="42"/>
                  <a:pt x="99" y="42"/>
                </a:cubicBezTo>
                <a:cubicBezTo>
                  <a:pt x="102" y="42"/>
                  <a:pt x="104" y="44"/>
                  <a:pt x="104" y="47"/>
                </a:cubicBezTo>
                <a:cubicBezTo>
                  <a:pt x="104" y="50"/>
                  <a:pt x="102" y="52"/>
                  <a:pt x="99" y="52"/>
                </a:cubicBezTo>
                <a:cubicBezTo>
                  <a:pt x="97" y="52"/>
                  <a:pt x="97" y="52"/>
                  <a:pt x="97" y="52"/>
                </a:cubicBezTo>
                <a:cubicBezTo>
                  <a:pt x="88" y="52"/>
                  <a:pt x="88" y="52"/>
                  <a:pt x="88" y="52"/>
                </a:cubicBezTo>
                <a:cubicBezTo>
                  <a:pt x="86" y="52"/>
                  <a:pt x="86" y="52"/>
                  <a:pt x="86" y="52"/>
                </a:cubicBezTo>
                <a:cubicBezTo>
                  <a:pt x="86" y="57"/>
                  <a:pt x="86" y="57"/>
                  <a:pt x="86" y="57"/>
                </a:cubicBezTo>
                <a:cubicBezTo>
                  <a:pt x="88" y="57"/>
                  <a:pt x="88" y="57"/>
                  <a:pt x="88" y="57"/>
                </a:cubicBezTo>
                <a:cubicBezTo>
                  <a:pt x="97" y="57"/>
                  <a:pt x="97" y="57"/>
                  <a:pt x="97" y="57"/>
                </a:cubicBezTo>
                <a:cubicBezTo>
                  <a:pt x="100" y="57"/>
                  <a:pt x="103" y="59"/>
                  <a:pt x="103" y="62"/>
                </a:cubicBezTo>
                <a:cubicBezTo>
                  <a:pt x="103" y="65"/>
                  <a:pt x="100" y="68"/>
                  <a:pt x="97" y="68"/>
                </a:cubicBezTo>
                <a:cubicBezTo>
                  <a:pt x="95" y="68"/>
                  <a:pt x="95" y="68"/>
                  <a:pt x="95" y="68"/>
                </a:cubicBezTo>
                <a:cubicBezTo>
                  <a:pt x="86" y="68"/>
                  <a:pt x="86" y="68"/>
                  <a:pt x="86" y="68"/>
                </a:cubicBezTo>
                <a:cubicBezTo>
                  <a:pt x="84" y="68"/>
                  <a:pt x="84" y="68"/>
                  <a:pt x="84" y="68"/>
                </a:cubicBezTo>
                <a:cubicBezTo>
                  <a:pt x="84" y="72"/>
                  <a:pt x="84" y="72"/>
                  <a:pt x="84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95" y="72"/>
                  <a:pt x="95" y="72"/>
                  <a:pt x="95" y="72"/>
                </a:cubicBezTo>
                <a:cubicBezTo>
                  <a:pt x="98" y="72"/>
                  <a:pt x="100" y="75"/>
                  <a:pt x="100" y="78"/>
                </a:cubicBezTo>
                <a:cubicBezTo>
                  <a:pt x="100" y="80"/>
                  <a:pt x="98" y="83"/>
                  <a:pt x="95" y="83"/>
                </a:cubicBezTo>
                <a:cubicBezTo>
                  <a:pt x="92" y="83"/>
                  <a:pt x="92" y="83"/>
                  <a:pt x="92" y="83"/>
                </a:cubicBezTo>
                <a:cubicBezTo>
                  <a:pt x="84" y="83"/>
                  <a:pt x="84" y="83"/>
                  <a:pt x="84" y="83"/>
                </a:cubicBezTo>
                <a:cubicBezTo>
                  <a:pt x="81" y="83"/>
                  <a:pt x="81" y="83"/>
                  <a:pt x="81" y="83"/>
                </a:cubicBezTo>
                <a:cubicBezTo>
                  <a:pt x="81" y="87"/>
                  <a:pt x="81" y="87"/>
                  <a:pt x="81" y="87"/>
                </a:cubicBezTo>
                <a:cubicBezTo>
                  <a:pt x="84" y="87"/>
                  <a:pt x="84" y="87"/>
                  <a:pt x="84" y="87"/>
                </a:cubicBezTo>
                <a:cubicBezTo>
                  <a:pt x="92" y="87"/>
                  <a:pt x="92" y="87"/>
                  <a:pt x="92" y="87"/>
                </a:cubicBezTo>
                <a:cubicBezTo>
                  <a:pt x="95" y="87"/>
                  <a:pt x="98" y="90"/>
                  <a:pt x="98" y="93"/>
                </a:cubicBezTo>
                <a:cubicBezTo>
                  <a:pt x="98" y="96"/>
                  <a:pt x="95" y="98"/>
                  <a:pt x="92" y="98"/>
                </a:cubicBezTo>
                <a:cubicBezTo>
                  <a:pt x="48" y="98"/>
                  <a:pt x="48" y="98"/>
                  <a:pt x="48" y="98"/>
                </a:cubicBezTo>
                <a:cubicBezTo>
                  <a:pt x="35" y="92"/>
                  <a:pt x="35" y="92"/>
                  <a:pt x="35" y="92"/>
                </a:cubicBezTo>
                <a:cubicBezTo>
                  <a:pt x="35" y="48"/>
                  <a:pt x="35" y="48"/>
                  <a:pt x="35" y="48"/>
                </a:cubicBezTo>
                <a:lnTo>
                  <a:pt x="44" y="41"/>
                </a:lnTo>
                <a:close/>
                <a:moveTo>
                  <a:pt x="5" y="43"/>
                </a:moveTo>
                <a:cubicBezTo>
                  <a:pt x="5" y="43"/>
                  <a:pt x="5" y="43"/>
                  <a:pt x="6" y="43"/>
                </a:cubicBezTo>
                <a:cubicBezTo>
                  <a:pt x="30" y="43"/>
                  <a:pt x="30" y="43"/>
                  <a:pt x="30" y="43"/>
                </a:cubicBezTo>
                <a:cubicBezTo>
                  <a:pt x="30" y="43"/>
                  <a:pt x="30" y="43"/>
                  <a:pt x="30" y="43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7"/>
                  <a:pt x="30" y="97"/>
                  <a:pt x="30" y="97"/>
                </a:cubicBezTo>
                <a:cubicBezTo>
                  <a:pt x="30" y="98"/>
                  <a:pt x="30" y="98"/>
                  <a:pt x="30" y="98"/>
                </a:cubicBezTo>
                <a:cubicBezTo>
                  <a:pt x="6" y="98"/>
                  <a:pt x="6" y="98"/>
                  <a:pt x="6" y="98"/>
                </a:cubicBezTo>
                <a:cubicBezTo>
                  <a:pt x="5" y="98"/>
                  <a:pt x="5" y="98"/>
                  <a:pt x="5" y="97"/>
                </a:cubicBezTo>
                <a:lnTo>
                  <a:pt x="5" y="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a-ET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D3814E-1704-F937-63DC-A4D9AD8B0481}"/>
              </a:ext>
            </a:extLst>
          </p:cNvPr>
          <p:cNvSpPr txBox="1"/>
          <p:nvPr/>
        </p:nvSpPr>
        <p:spPr>
          <a:xfrm>
            <a:off x="6828939" y="2725281"/>
            <a:ext cx="2274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Surat Online Lintas Platform</a:t>
            </a:r>
          </a:p>
        </p:txBody>
      </p:sp>
      <p:sp>
        <p:nvSpPr>
          <p:cNvPr id="37" name="Freeform 41">
            <a:extLst>
              <a:ext uri="{FF2B5EF4-FFF2-40B4-BE49-F238E27FC236}">
                <a16:creationId xmlns:a16="http://schemas.microsoft.com/office/drawing/2014/main" id="{75D4E49C-03D5-E1EE-0D5A-C134F5F27675}"/>
              </a:ext>
            </a:extLst>
          </p:cNvPr>
          <p:cNvSpPr>
            <a:spLocks noEditPoints="1"/>
          </p:cNvSpPr>
          <p:nvPr/>
        </p:nvSpPr>
        <p:spPr bwMode="auto">
          <a:xfrm>
            <a:off x="9267987" y="3045103"/>
            <a:ext cx="271463" cy="304800"/>
          </a:xfrm>
          <a:custGeom>
            <a:avLst/>
            <a:gdLst>
              <a:gd name="T0" fmla="*/ 171 w 171"/>
              <a:gd name="T1" fmla="*/ 24 h 192"/>
              <a:gd name="T2" fmla="*/ 123 w 171"/>
              <a:gd name="T3" fmla="*/ 24 h 192"/>
              <a:gd name="T4" fmla="*/ 123 w 171"/>
              <a:gd name="T5" fmla="*/ 0 h 192"/>
              <a:gd name="T6" fmla="*/ 111 w 171"/>
              <a:gd name="T7" fmla="*/ 0 h 192"/>
              <a:gd name="T8" fmla="*/ 111 w 171"/>
              <a:gd name="T9" fmla="*/ 24 h 192"/>
              <a:gd name="T10" fmla="*/ 61 w 171"/>
              <a:gd name="T11" fmla="*/ 24 h 192"/>
              <a:gd name="T12" fmla="*/ 61 w 171"/>
              <a:gd name="T13" fmla="*/ 0 h 192"/>
              <a:gd name="T14" fmla="*/ 49 w 171"/>
              <a:gd name="T15" fmla="*/ 0 h 192"/>
              <a:gd name="T16" fmla="*/ 49 w 171"/>
              <a:gd name="T17" fmla="*/ 24 h 192"/>
              <a:gd name="T18" fmla="*/ 0 w 171"/>
              <a:gd name="T19" fmla="*/ 24 h 192"/>
              <a:gd name="T20" fmla="*/ 0 w 171"/>
              <a:gd name="T21" fmla="*/ 192 h 192"/>
              <a:gd name="T22" fmla="*/ 171 w 171"/>
              <a:gd name="T23" fmla="*/ 192 h 192"/>
              <a:gd name="T24" fmla="*/ 171 w 171"/>
              <a:gd name="T25" fmla="*/ 24 h 192"/>
              <a:gd name="T26" fmla="*/ 159 w 171"/>
              <a:gd name="T27" fmla="*/ 180 h 192"/>
              <a:gd name="T28" fmla="*/ 12 w 171"/>
              <a:gd name="T29" fmla="*/ 180 h 192"/>
              <a:gd name="T30" fmla="*/ 12 w 171"/>
              <a:gd name="T31" fmla="*/ 87 h 192"/>
              <a:gd name="T32" fmla="*/ 159 w 171"/>
              <a:gd name="T33" fmla="*/ 87 h 192"/>
              <a:gd name="T34" fmla="*/ 159 w 171"/>
              <a:gd name="T35" fmla="*/ 180 h 192"/>
              <a:gd name="T36" fmla="*/ 159 w 171"/>
              <a:gd name="T37" fmla="*/ 75 h 192"/>
              <a:gd name="T38" fmla="*/ 12 w 171"/>
              <a:gd name="T39" fmla="*/ 75 h 192"/>
              <a:gd name="T40" fmla="*/ 12 w 171"/>
              <a:gd name="T41" fmla="*/ 34 h 192"/>
              <a:gd name="T42" fmla="*/ 49 w 171"/>
              <a:gd name="T43" fmla="*/ 34 h 192"/>
              <a:gd name="T44" fmla="*/ 49 w 171"/>
              <a:gd name="T45" fmla="*/ 58 h 192"/>
              <a:gd name="T46" fmla="*/ 61 w 171"/>
              <a:gd name="T47" fmla="*/ 58 h 192"/>
              <a:gd name="T48" fmla="*/ 61 w 171"/>
              <a:gd name="T49" fmla="*/ 34 h 192"/>
              <a:gd name="T50" fmla="*/ 111 w 171"/>
              <a:gd name="T51" fmla="*/ 34 h 192"/>
              <a:gd name="T52" fmla="*/ 111 w 171"/>
              <a:gd name="T53" fmla="*/ 58 h 192"/>
              <a:gd name="T54" fmla="*/ 123 w 171"/>
              <a:gd name="T55" fmla="*/ 58 h 192"/>
              <a:gd name="T56" fmla="*/ 123 w 171"/>
              <a:gd name="T57" fmla="*/ 34 h 192"/>
              <a:gd name="T58" fmla="*/ 159 w 171"/>
              <a:gd name="T59" fmla="*/ 34 h 192"/>
              <a:gd name="T60" fmla="*/ 159 w 171"/>
              <a:gd name="T61" fmla="*/ 7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1" h="192">
                <a:moveTo>
                  <a:pt x="171" y="24"/>
                </a:moveTo>
                <a:lnTo>
                  <a:pt x="123" y="24"/>
                </a:lnTo>
                <a:lnTo>
                  <a:pt x="123" y="0"/>
                </a:lnTo>
                <a:lnTo>
                  <a:pt x="111" y="0"/>
                </a:lnTo>
                <a:lnTo>
                  <a:pt x="111" y="24"/>
                </a:lnTo>
                <a:lnTo>
                  <a:pt x="61" y="24"/>
                </a:lnTo>
                <a:lnTo>
                  <a:pt x="61" y="0"/>
                </a:lnTo>
                <a:lnTo>
                  <a:pt x="49" y="0"/>
                </a:lnTo>
                <a:lnTo>
                  <a:pt x="49" y="24"/>
                </a:lnTo>
                <a:lnTo>
                  <a:pt x="0" y="24"/>
                </a:lnTo>
                <a:lnTo>
                  <a:pt x="0" y="192"/>
                </a:lnTo>
                <a:lnTo>
                  <a:pt x="171" y="192"/>
                </a:lnTo>
                <a:lnTo>
                  <a:pt x="171" y="24"/>
                </a:lnTo>
                <a:close/>
                <a:moveTo>
                  <a:pt x="159" y="180"/>
                </a:moveTo>
                <a:lnTo>
                  <a:pt x="12" y="180"/>
                </a:lnTo>
                <a:lnTo>
                  <a:pt x="12" y="87"/>
                </a:lnTo>
                <a:lnTo>
                  <a:pt x="159" y="87"/>
                </a:lnTo>
                <a:lnTo>
                  <a:pt x="159" y="180"/>
                </a:lnTo>
                <a:close/>
                <a:moveTo>
                  <a:pt x="159" y="75"/>
                </a:moveTo>
                <a:lnTo>
                  <a:pt x="12" y="75"/>
                </a:lnTo>
                <a:lnTo>
                  <a:pt x="12" y="34"/>
                </a:lnTo>
                <a:lnTo>
                  <a:pt x="49" y="34"/>
                </a:lnTo>
                <a:lnTo>
                  <a:pt x="49" y="58"/>
                </a:lnTo>
                <a:lnTo>
                  <a:pt x="61" y="58"/>
                </a:lnTo>
                <a:lnTo>
                  <a:pt x="61" y="34"/>
                </a:lnTo>
                <a:lnTo>
                  <a:pt x="111" y="34"/>
                </a:lnTo>
                <a:lnTo>
                  <a:pt x="111" y="58"/>
                </a:lnTo>
                <a:lnTo>
                  <a:pt x="123" y="58"/>
                </a:lnTo>
                <a:lnTo>
                  <a:pt x="123" y="34"/>
                </a:lnTo>
                <a:lnTo>
                  <a:pt x="159" y="34"/>
                </a:lnTo>
                <a:lnTo>
                  <a:pt x="159" y="7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a-ET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01E139-FBD6-BD73-407B-2BD44E1E30CA}"/>
              </a:ext>
            </a:extLst>
          </p:cNvPr>
          <p:cNvSpPr txBox="1"/>
          <p:nvPr/>
        </p:nvSpPr>
        <p:spPr>
          <a:xfrm>
            <a:off x="9703931" y="2753597"/>
            <a:ext cx="2115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Kolaborasi</a:t>
            </a:r>
            <a:r>
              <a:rPr lang="en-US" sz="2400" b="1" dirty="0">
                <a:solidFill>
                  <a:schemeClr val="bg1"/>
                </a:solidFill>
              </a:rPr>
              <a:t> dan </a:t>
            </a:r>
            <a:r>
              <a:rPr lang="en-US" sz="2400" b="1" dirty="0" err="1">
                <a:solidFill>
                  <a:schemeClr val="bg1"/>
                </a:solidFill>
              </a:rPr>
              <a:t>Efektivitas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1FE75A-59C5-015E-B2AC-6B335A71D855}"/>
              </a:ext>
            </a:extLst>
          </p:cNvPr>
          <p:cNvSpPr txBox="1"/>
          <p:nvPr/>
        </p:nvSpPr>
        <p:spPr>
          <a:xfrm>
            <a:off x="495947" y="625036"/>
            <a:ext cx="201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SECTION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AA7D88-B477-22C4-9CB5-1DC72698883E}"/>
              </a:ext>
            </a:extLst>
          </p:cNvPr>
          <p:cNvSpPr/>
          <p:nvPr/>
        </p:nvSpPr>
        <p:spPr>
          <a:xfrm>
            <a:off x="335666" y="-1157468"/>
            <a:ext cx="11667281" cy="1095808"/>
          </a:xfrm>
          <a:prstGeom prst="rect">
            <a:avLst/>
          </a:prstGeom>
          <a:solidFill>
            <a:srgbClr val="4C0339"/>
          </a:solidFill>
          <a:ln>
            <a:solidFill>
              <a:srgbClr val="4C0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BD309-8A44-4EBB-892F-A6CE0CF36F2B}"/>
              </a:ext>
            </a:extLst>
          </p:cNvPr>
          <p:cNvSpPr txBox="1"/>
          <p:nvPr/>
        </p:nvSpPr>
        <p:spPr>
          <a:xfrm>
            <a:off x="7756312" y="6307810"/>
            <a:ext cx="430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https://giraldonainggolan.blogspot.com/</a:t>
            </a:r>
          </a:p>
        </p:txBody>
      </p:sp>
    </p:spTree>
    <p:extLst>
      <p:ext uri="{BB962C8B-B14F-4D97-AF65-F5344CB8AC3E}">
        <p14:creationId xmlns:p14="http://schemas.microsoft.com/office/powerpoint/2010/main" val="243418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5FD3A63-F8D5-E51F-69B0-541F6B30A4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4" b="26804"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39A5BE-9430-2068-3868-E27FB11AEF5C}"/>
              </a:ext>
            </a:extLst>
          </p:cNvPr>
          <p:cNvSpPr/>
          <p:nvPr/>
        </p:nvSpPr>
        <p:spPr>
          <a:xfrm>
            <a:off x="3954288" y="3429000"/>
            <a:ext cx="4144684" cy="3429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9B37C-E784-F398-A73B-84F682C80A2A}"/>
              </a:ext>
            </a:extLst>
          </p:cNvPr>
          <p:cNvSpPr/>
          <p:nvPr/>
        </p:nvSpPr>
        <p:spPr>
          <a:xfrm>
            <a:off x="8098972" y="3429000"/>
            <a:ext cx="4124130" cy="3429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1EC08-3C65-5224-1715-E0FD5E4EFECF}"/>
              </a:ext>
            </a:extLst>
          </p:cNvPr>
          <p:cNvSpPr/>
          <p:nvPr/>
        </p:nvSpPr>
        <p:spPr>
          <a:xfrm>
            <a:off x="-18662" y="3429000"/>
            <a:ext cx="4049485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17B34A-345B-E9D4-4CA0-D805BF02A51A}"/>
              </a:ext>
            </a:extLst>
          </p:cNvPr>
          <p:cNvSpPr/>
          <p:nvPr/>
        </p:nvSpPr>
        <p:spPr>
          <a:xfrm>
            <a:off x="18662" y="0"/>
            <a:ext cx="12192000" cy="3429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6B76FA-E5F3-E599-8FC5-106CB89D9A56}"/>
              </a:ext>
            </a:extLst>
          </p:cNvPr>
          <p:cNvSpPr txBox="1"/>
          <p:nvPr/>
        </p:nvSpPr>
        <p:spPr>
          <a:xfrm>
            <a:off x="533269" y="1220359"/>
            <a:ext cx="5377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panose="020F0502020204030203" pitchFamily="34" charset="77"/>
              </a:rPr>
              <a:t>Attractive </a:t>
            </a:r>
          </a:p>
          <a:p>
            <a:r>
              <a:rPr lang="en-US" sz="2800" b="1" dirty="0">
                <a:solidFill>
                  <a:schemeClr val="bg1"/>
                </a:solidFill>
                <a:latin typeface="Lato" panose="020F0502020204030203" pitchFamily="34" charset="77"/>
              </a:rPr>
              <a:t>PowerPoint presentation</a:t>
            </a:r>
            <a:r>
              <a:rPr lang="en-US" sz="2800" b="1" dirty="0">
                <a:latin typeface="Lato" panose="020F0502020204030203" pitchFamily="34" charset="77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A46189-4FF0-A1BC-B480-FEE805672D8C}"/>
              </a:ext>
            </a:extLst>
          </p:cNvPr>
          <p:cNvSpPr txBox="1"/>
          <p:nvPr/>
        </p:nvSpPr>
        <p:spPr>
          <a:xfrm>
            <a:off x="533269" y="885203"/>
            <a:ext cx="201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SECTION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7B62C-45A8-DB4B-AC95-BC217E8E09B1}"/>
              </a:ext>
            </a:extLst>
          </p:cNvPr>
          <p:cNvSpPr txBox="1"/>
          <p:nvPr/>
        </p:nvSpPr>
        <p:spPr>
          <a:xfrm>
            <a:off x="555988" y="5194425"/>
            <a:ext cx="2949950" cy="11062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4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Pengiriman</a:t>
            </a:r>
            <a:r>
              <a:rPr lang="en-US" sz="14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surat</a:t>
            </a:r>
            <a:r>
              <a:rPr lang="en-US" sz="14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secara</a:t>
            </a:r>
            <a:r>
              <a:rPr lang="en-US" sz="1400" dirty="0">
                <a:solidFill>
                  <a:srgbClr val="FFFFFF"/>
                </a:solidFill>
                <a:latin typeface="Montserrat Light" panose="00000400000000000000" pitchFamily="50" charset="0"/>
              </a:rPr>
              <a:t> manual </a:t>
            </a:r>
            <a:r>
              <a:rPr lang="en-US" sz="14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sering</a:t>
            </a:r>
            <a:r>
              <a:rPr lang="en-US" sz="1400" dirty="0">
                <a:solidFill>
                  <a:srgbClr val="FFFFFF"/>
                </a:solidFill>
                <a:latin typeface="Montserrat Light" panose="00000400000000000000" pitchFamily="50" charset="0"/>
              </a:rPr>
              <a:t> kali </a:t>
            </a:r>
            <a:r>
              <a:rPr lang="en-US" sz="14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lambat</a:t>
            </a:r>
            <a:r>
              <a:rPr lang="en-US" sz="14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4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memerlukan</a:t>
            </a:r>
            <a:r>
              <a:rPr lang="en-US" sz="1400" dirty="0">
                <a:solidFill>
                  <a:srgbClr val="FFFFFF"/>
                </a:solidFill>
                <a:latin typeface="Montserrat Light" panose="00000400000000000000" pitchFamily="50" charset="0"/>
              </a:rPr>
              <a:t> proses </a:t>
            </a:r>
            <a:r>
              <a:rPr lang="en-US" sz="14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berulang</a:t>
            </a:r>
            <a:r>
              <a:rPr lang="en-US" sz="1400" dirty="0">
                <a:solidFill>
                  <a:srgbClr val="FFFFFF"/>
                </a:solidFill>
                <a:latin typeface="Montserrat Light" panose="00000400000000000000" pitchFamily="50" charset="0"/>
              </a:rPr>
              <a:t>, dan </a:t>
            </a:r>
            <a:r>
              <a:rPr lang="en-US" sz="14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rentan</a:t>
            </a:r>
            <a:r>
              <a:rPr lang="en-US" sz="14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kesalahan</a:t>
            </a:r>
            <a:endParaRPr lang="en-US" sz="1050" dirty="0">
              <a:solidFill>
                <a:srgbClr val="FFFFFF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2D104-9E8B-13FA-2100-46B4F6EB2941}"/>
              </a:ext>
            </a:extLst>
          </p:cNvPr>
          <p:cNvSpPr txBox="1"/>
          <p:nvPr/>
        </p:nvSpPr>
        <p:spPr>
          <a:xfrm>
            <a:off x="4561932" y="4955274"/>
            <a:ext cx="2949950" cy="136473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sv-SE" sz="1400" dirty="0">
                <a:solidFill>
                  <a:srgbClr val="FFFFFF"/>
                </a:solidFill>
                <a:latin typeface="Montserrat Light" panose="00000400000000000000" pitchFamily="50" charset="0"/>
              </a:rPr>
              <a:t>Sistem online memungkinkan pengiriman dokumen lebih cepat, mengurangi ketergantungan pada kertas dan meningkatkan efisiensi.</a:t>
            </a:r>
            <a:endParaRPr lang="en-US" sz="1050" dirty="0">
              <a:solidFill>
                <a:srgbClr val="FFFFFF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AA006-0F6E-6D1A-926F-D605339A1976}"/>
              </a:ext>
            </a:extLst>
          </p:cNvPr>
          <p:cNvSpPr txBox="1"/>
          <p:nvPr/>
        </p:nvSpPr>
        <p:spPr>
          <a:xfrm>
            <a:off x="8854010" y="5213807"/>
            <a:ext cx="2949950" cy="110620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4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Sistem</a:t>
            </a:r>
            <a:r>
              <a:rPr lang="en-US" sz="14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lintas</a:t>
            </a:r>
            <a:r>
              <a:rPr lang="en-US" sz="1400" dirty="0">
                <a:solidFill>
                  <a:srgbClr val="FFFFFF"/>
                </a:solidFill>
                <a:latin typeface="Montserrat Light" panose="00000400000000000000" pitchFamily="50" charset="0"/>
              </a:rPr>
              <a:t> platform </a:t>
            </a:r>
            <a:r>
              <a:rPr lang="en-US" sz="14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memperkuat</a:t>
            </a:r>
            <a:r>
              <a:rPr lang="en-US" sz="14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komunikasi</a:t>
            </a:r>
            <a:r>
              <a:rPr lang="en-US" sz="14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antar-departemen</a:t>
            </a:r>
            <a:r>
              <a:rPr lang="en-US" sz="14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4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mendukung</a:t>
            </a:r>
            <a:r>
              <a:rPr lang="en-US" sz="14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kerja</a:t>
            </a:r>
            <a:r>
              <a:rPr lang="en-US" sz="14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sama</a:t>
            </a:r>
            <a:r>
              <a:rPr lang="en-US" sz="14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4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respon</a:t>
            </a:r>
            <a:r>
              <a:rPr lang="en-US" sz="14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lebih</a:t>
            </a:r>
            <a:r>
              <a:rPr lang="en-US" sz="14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cepat</a:t>
            </a:r>
            <a:r>
              <a:rPr lang="en-US" sz="1400" dirty="0">
                <a:solidFill>
                  <a:srgbClr val="FFFFFF"/>
                </a:solidFill>
                <a:latin typeface="Montserrat Light" panose="00000400000000000000" pitchFamily="50" charset="0"/>
              </a:rPr>
              <a:t>.</a:t>
            </a:r>
            <a:endParaRPr lang="en-US" sz="1050" dirty="0">
              <a:solidFill>
                <a:srgbClr val="FFFFFF"/>
              </a:solidFill>
              <a:latin typeface="Montserrat Light" panose="000004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3AF5FE-3EE8-5727-6EB9-08F028A95A04}"/>
              </a:ext>
            </a:extLst>
          </p:cNvPr>
          <p:cNvGrpSpPr/>
          <p:nvPr/>
        </p:nvGrpSpPr>
        <p:grpSpPr>
          <a:xfrm>
            <a:off x="1396621" y="2837349"/>
            <a:ext cx="1218917" cy="1218917"/>
            <a:chOff x="1953491" y="1510146"/>
            <a:chExt cx="1787236" cy="178723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26B36E-DC60-70F6-0AFD-8F54AB7649FB}"/>
                </a:ext>
              </a:extLst>
            </p:cNvPr>
            <p:cNvSpPr/>
            <p:nvPr/>
          </p:nvSpPr>
          <p:spPr>
            <a:xfrm>
              <a:off x="1953491" y="1510146"/>
              <a:ext cx="1787236" cy="1787236"/>
            </a:xfrm>
            <a:prstGeom prst="ellipse">
              <a:avLst/>
            </a:prstGeom>
            <a:solidFill>
              <a:schemeClr val="accent1">
                <a:lumMod val="75000"/>
                <a:alpha val="7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F8CD9E1-A57C-A90C-757B-D57A8172B5E0}"/>
                </a:ext>
              </a:extLst>
            </p:cNvPr>
            <p:cNvSpPr/>
            <p:nvPr/>
          </p:nvSpPr>
          <p:spPr>
            <a:xfrm>
              <a:off x="2189019" y="1738746"/>
              <a:ext cx="1330036" cy="1330036"/>
            </a:xfrm>
            <a:prstGeom prst="ellipse">
              <a:avLst/>
            </a:prstGeom>
            <a:solidFill>
              <a:schemeClr val="accent1"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DAF836-13A5-6008-3CF3-5562D2EE451A}"/>
                </a:ext>
              </a:extLst>
            </p:cNvPr>
            <p:cNvSpPr/>
            <p:nvPr/>
          </p:nvSpPr>
          <p:spPr>
            <a:xfrm>
              <a:off x="2344882" y="1894609"/>
              <a:ext cx="1018309" cy="10183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8E4655-0BA3-8F85-A48E-8DF18D0D3DC2}"/>
              </a:ext>
            </a:extLst>
          </p:cNvPr>
          <p:cNvGrpSpPr/>
          <p:nvPr/>
        </p:nvGrpSpPr>
        <p:grpSpPr>
          <a:xfrm>
            <a:off x="5486542" y="2837349"/>
            <a:ext cx="1218917" cy="1218917"/>
            <a:chOff x="1953491" y="1510146"/>
            <a:chExt cx="1787236" cy="178723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4C08035-88B1-DE34-3475-F24A3B39B51E}"/>
                </a:ext>
              </a:extLst>
            </p:cNvPr>
            <p:cNvSpPr/>
            <p:nvPr/>
          </p:nvSpPr>
          <p:spPr>
            <a:xfrm>
              <a:off x="1953491" y="1510146"/>
              <a:ext cx="1787236" cy="1787236"/>
            </a:xfrm>
            <a:prstGeom prst="ellipse">
              <a:avLst/>
            </a:prstGeom>
            <a:solidFill>
              <a:schemeClr val="accent5">
                <a:lumMod val="50000"/>
                <a:alpha val="7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76E6F5F-7658-6DDA-5201-2D5A3387031A}"/>
                </a:ext>
              </a:extLst>
            </p:cNvPr>
            <p:cNvSpPr/>
            <p:nvPr/>
          </p:nvSpPr>
          <p:spPr>
            <a:xfrm>
              <a:off x="2189019" y="1738746"/>
              <a:ext cx="1330036" cy="1330036"/>
            </a:xfrm>
            <a:prstGeom prst="ellipse">
              <a:avLst/>
            </a:prstGeom>
            <a:solidFill>
              <a:schemeClr val="accent5">
                <a:lumMod val="7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7F8D211-BDA1-2A17-1241-96477BA0836E}"/>
                </a:ext>
              </a:extLst>
            </p:cNvPr>
            <p:cNvSpPr/>
            <p:nvPr/>
          </p:nvSpPr>
          <p:spPr>
            <a:xfrm>
              <a:off x="2344882" y="1894609"/>
              <a:ext cx="1018309" cy="10183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817A98-AE7B-E348-9BB3-2EB79FFCC21C}"/>
              </a:ext>
            </a:extLst>
          </p:cNvPr>
          <p:cNvGrpSpPr/>
          <p:nvPr/>
        </p:nvGrpSpPr>
        <p:grpSpPr>
          <a:xfrm>
            <a:off x="9719527" y="2837349"/>
            <a:ext cx="1218917" cy="1218917"/>
            <a:chOff x="1953491" y="1510146"/>
            <a:chExt cx="1787236" cy="178723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AD36647-3671-D034-A496-2CDB840A1398}"/>
                </a:ext>
              </a:extLst>
            </p:cNvPr>
            <p:cNvSpPr/>
            <p:nvPr/>
          </p:nvSpPr>
          <p:spPr>
            <a:xfrm>
              <a:off x="1953491" y="1510146"/>
              <a:ext cx="1787236" cy="1787236"/>
            </a:xfrm>
            <a:prstGeom prst="ellipse">
              <a:avLst/>
            </a:prstGeom>
            <a:solidFill>
              <a:schemeClr val="accent6">
                <a:lumMod val="50000"/>
                <a:alpha val="7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C8CBD68-0E82-01C6-4136-F7F2C2D597FD}"/>
                </a:ext>
              </a:extLst>
            </p:cNvPr>
            <p:cNvSpPr/>
            <p:nvPr/>
          </p:nvSpPr>
          <p:spPr>
            <a:xfrm>
              <a:off x="2189019" y="1738746"/>
              <a:ext cx="1330036" cy="1330036"/>
            </a:xfrm>
            <a:prstGeom prst="ellipse">
              <a:avLst/>
            </a:prstGeom>
            <a:solidFill>
              <a:schemeClr val="accent4">
                <a:lumMod val="75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02E8057-8A3F-6F77-EEC2-04B6C4B36BAD}"/>
                </a:ext>
              </a:extLst>
            </p:cNvPr>
            <p:cNvSpPr/>
            <p:nvPr/>
          </p:nvSpPr>
          <p:spPr>
            <a:xfrm>
              <a:off x="2344882" y="1894609"/>
              <a:ext cx="1018309" cy="10183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Freeform 46">
            <a:extLst>
              <a:ext uri="{FF2B5EF4-FFF2-40B4-BE49-F238E27FC236}">
                <a16:creationId xmlns:a16="http://schemas.microsoft.com/office/drawing/2014/main" id="{4C22CDD5-67A1-9844-D649-3796A1728C5A}"/>
              </a:ext>
            </a:extLst>
          </p:cNvPr>
          <p:cNvSpPr>
            <a:spLocks noEditPoints="1"/>
          </p:cNvSpPr>
          <p:nvPr/>
        </p:nvSpPr>
        <p:spPr bwMode="auto">
          <a:xfrm>
            <a:off x="1869554" y="3268260"/>
            <a:ext cx="273050" cy="304800"/>
          </a:xfrm>
          <a:custGeom>
            <a:avLst/>
            <a:gdLst>
              <a:gd name="T0" fmla="*/ 24 w 72"/>
              <a:gd name="T1" fmla="*/ 80 h 80"/>
              <a:gd name="T2" fmla="*/ 24 w 72"/>
              <a:gd name="T3" fmla="*/ 75 h 80"/>
              <a:gd name="T4" fmla="*/ 48 w 72"/>
              <a:gd name="T5" fmla="*/ 75 h 80"/>
              <a:gd name="T6" fmla="*/ 48 w 72"/>
              <a:gd name="T7" fmla="*/ 80 h 80"/>
              <a:gd name="T8" fmla="*/ 24 w 72"/>
              <a:gd name="T9" fmla="*/ 80 h 80"/>
              <a:gd name="T10" fmla="*/ 3 w 72"/>
              <a:gd name="T11" fmla="*/ 66 h 80"/>
              <a:gd name="T12" fmla="*/ 0 w 72"/>
              <a:gd name="T13" fmla="*/ 66 h 80"/>
              <a:gd name="T14" fmla="*/ 0 w 72"/>
              <a:gd name="T15" fmla="*/ 61 h 80"/>
              <a:gd name="T16" fmla="*/ 3 w 72"/>
              <a:gd name="T17" fmla="*/ 61 h 80"/>
              <a:gd name="T18" fmla="*/ 15 w 72"/>
              <a:gd name="T19" fmla="*/ 29 h 80"/>
              <a:gd name="T20" fmla="*/ 15 w 72"/>
              <a:gd name="T21" fmla="*/ 29 h 80"/>
              <a:gd name="T22" fmla="*/ 33 w 72"/>
              <a:gd name="T23" fmla="*/ 8 h 80"/>
              <a:gd name="T24" fmla="*/ 33 w 72"/>
              <a:gd name="T25" fmla="*/ 0 h 80"/>
              <a:gd name="T26" fmla="*/ 38 w 72"/>
              <a:gd name="T27" fmla="*/ 0 h 80"/>
              <a:gd name="T28" fmla="*/ 38 w 72"/>
              <a:gd name="T29" fmla="*/ 8 h 80"/>
              <a:gd name="T30" fmla="*/ 56 w 72"/>
              <a:gd name="T31" fmla="*/ 29 h 80"/>
              <a:gd name="T32" fmla="*/ 56 w 72"/>
              <a:gd name="T33" fmla="*/ 29 h 80"/>
              <a:gd name="T34" fmla="*/ 68 w 72"/>
              <a:gd name="T35" fmla="*/ 61 h 80"/>
              <a:gd name="T36" fmla="*/ 72 w 72"/>
              <a:gd name="T37" fmla="*/ 61 h 80"/>
              <a:gd name="T38" fmla="*/ 72 w 72"/>
              <a:gd name="T39" fmla="*/ 66 h 80"/>
              <a:gd name="T40" fmla="*/ 3 w 72"/>
              <a:gd name="T41" fmla="*/ 66 h 80"/>
              <a:gd name="T42" fmla="*/ 3 w 72"/>
              <a:gd name="T43" fmla="*/ 66 h 80"/>
              <a:gd name="T44" fmla="*/ 3 w 72"/>
              <a:gd name="T45" fmla="*/ 66 h 80"/>
              <a:gd name="T46" fmla="*/ 12 w 72"/>
              <a:gd name="T47" fmla="*/ 61 h 80"/>
              <a:gd name="T48" fmla="*/ 59 w 72"/>
              <a:gd name="T49" fmla="*/ 61 h 80"/>
              <a:gd name="T50" fmla="*/ 51 w 72"/>
              <a:gd name="T51" fmla="*/ 29 h 80"/>
              <a:gd name="T52" fmla="*/ 36 w 72"/>
              <a:gd name="T53" fmla="*/ 13 h 80"/>
              <a:gd name="T54" fmla="*/ 20 w 72"/>
              <a:gd name="T55" fmla="*/ 29 h 80"/>
              <a:gd name="T56" fmla="*/ 12 w 72"/>
              <a:gd name="T57" fmla="*/ 61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2" h="80">
                <a:moveTo>
                  <a:pt x="24" y="80"/>
                </a:moveTo>
                <a:cubicBezTo>
                  <a:pt x="24" y="75"/>
                  <a:pt x="24" y="75"/>
                  <a:pt x="24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8" y="80"/>
                  <a:pt x="48" y="80"/>
                  <a:pt x="48" y="80"/>
                </a:cubicBezTo>
                <a:lnTo>
                  <a:pt x="24" y="80"/>
                </a:lnTo>
                <a:close/>
                <a:moveTo>
                  <a:pt x="3" y="66"/>
                </a:moveTo>
                <a:cubicBezTo>
                  <a:pt x="0" y="66"/>
                  <a:pt x="0" y="66"/>
                  <a:pt x="0" y="66"/>
                </a:cubicBezTo>
                <a:cubicBezTo>
                  <a:pt x="0" y="61"/>
                  <a:pt x="0" y="61"/>
                  <a:pt x="0" y="61"/>
                </a:cubicBezTo>
                <a:cubicBezTo>
                  <a:pt x="3" y="61"/>
                  <a:pt x="3" y="61"/>
                  <a:pt x="3" y="61"/>
                </a:cubicBezTo>
                <a:cubicBezTo>
                  <a:pt x="11" y="61"/>
                  <a:pt x="15" y="44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18"/>
                  <a:pt x="24" y="9"/>
                  <a:pt x="33" y="8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8"/>
                  <a:pt x="38" y="8"/>
                  <a:pt x="38" y="8"/>
                </a:cubicBezTo>
                <a:cubicBezTo>
                  <a:pt x="47" y="9"/>
                  <a:pt x="55" y="18"/>
                  <a:pt x="56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7" y="44"/>
                  <a:pt x="60" y="61"/>
                  <a:pt x="68" y="61"/>
                </a:cubicBezTo>
                <a:cubicBezTo>
                  <a:pt x="72" y="61"/>
                  <a:pt x="72" y="61"/>
                  <a:pt x="72" y="61"/>
                </a:cubicBezTo>
                <a:cubicBezTo>
                  <a:pt x="72" y="66"/>
                  <a:pt x="72" y="66"/>
                  <a:pt x="72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lose/>
                <a:moveTo>
                  <a:pt x="12" y="61"/>
                </a:moveTo>
                <a:cubicBezTo>
                  <a:pt x="59" y="61"/>
                  <a:pt x="59" y="61"/>
                  <a:pt x="59" y="61"/>
                </a:cubicBezTo>
                <a:cubicBezTo>
                  <a:pt x="53" y="53"/>
                  <a:pt x="52" y="37"/>
                  <a:pt x="51" y="29"/>
                </a:cubicBezTo>
                <a:cubicBezTo>
                  <a:pt x="50" y="20"/>
                  <a:pt x="44" y="13"/>
                  <a:pt x="36" y="13"/>
                </a:cubicBezTo>
                <a:cubicBezTo>
                  <a:pt x="28" y="13"/>
                  <a:pt x="21" y="20"/>
                  <a:pt x="20" y="29"/>
                </a:cubicBezTo>
                <a:cubicBezTo>
                  <a:pt x="20" y="37"/>
                  <a:pt x="18" y="53"/>
                  <a:pt x="12" y="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a-ET"/>
          </a:p>
        </p:txBody>
      </p:sp>
      <p:sp>
        <p:nvSpPr>
          <p:cNvPr id="33" name="Freeform 45">
            <a:extLst>
              <a:ext uri="{FF2B5EF4-FFF2-40B4-BE49-F238E27FC236}">
                <a16:creationId xmlns:a16="http://schemas.microsoft.com/office/drawing/2014/main" id="{F20316E4-FE3E-238A-DF0B-82DC65D164C3}"/>
              </a:ext>
            </a:extLst>
          </p:cNvPr>
          <p:cNvSpPr>
            <a:spLocks noEditPoints="1"/>
          </p:cNvSpPr>
          <p:nvPr/>
        </p:nvSpPr>
        <p:spPr bwMode="auto">
          <a:xfrm>
            <a:off x="5939631" y="3288491"/>
            <a:ext cx="312738" cy="312738"/>
          </a:xfrm>
          <a:custGeom>
            <a:avLst/>
            <a:gdLst>
              <a:gd name="T0" fmla="*/ 41 w 82"/>
              <a:gd name="T1" fmla="*/ 82 h 82"/>
              <a:gd name="T2" fmla="*/ 82 w 82"/>
              <a:gd name="T3" fmla="*/ 41 h 82"/>
              <a:gd name="T4" fmla="*/ 41 w 82"/>
              <a:gd name="T5" fmla="*/ 0 h 82"/>
              <a:gd name="T6" fmla="*/ 0 w 82"/>
              <a:gd name="T7" fmla="*/ 41 h 82"/>
              <a:gd name="T8" fmla="*/ 41 w 82"/>
              <a:gd name="T9" fmla="*/ 82 h 82"/>
              <a:gd name="T10" fmla="*/ 41 w 82"/>
              <a:gd name="T11" fmla="*/ 77 h 82"/>
              <a:gd name="T12" fmla="*/ 31 w 82"/>
              <a:gd name="T13" fmla="*/ 55 h 82"/>
              <a:gd name="T14" fmla="*/ 50 w 82"/>
              <a:gd name="T15" fmla="*/ 55 h 82"/>
              <a:gd name="T16" fmla="*/ 41 w 82"/>
              <a:gd name="T17" fmla="*/ 77 h 82"/>
              <a:gd name="T18" fmla="*/ 31 w 82"/>
              <a:gd name="T19" fmla="*/ 50 h 82"/>
              <a:gd name="T20" fmla="*/ 31 w 82"/>
              <a:gd name="T21" fmla="*/ 41 h 82"/>
              <a:gd name="T22" fmla="*/ 31 w 82"/>
              <a:gd name="T23" fmla="*/ 32 h 82"/>
              <a:gd name="T24" fmla="*/ 50 w 82"/>
              <a:gd name="T25" fmla="*/ 32 h 82"/>
              <a:gd name="T26" fmla="*/ 51 w 82"/>
              <a:gd name="T27" fmla="*/ 41 h 82"/>
              <a:gd name="T28" fmla="*/ 50 w 82"/>
              <a:gd name="T29" fmla="*/ 50 h 82"/>
              <a:gd name="T30" fmla="*/ 41 w 82"/>
              <a:gd name="T31" fmla="*/ 50 h 82"/>
              <a:gd name="T32" fmla="*/ 31 w 82"/>
              <a:gd name="T33" fmla="*/ 50 h 82"/>
              <a:gd name="T34" fmla="*/ 49 w 82"/>
              <a:gd name="T35" fmla="*/ 76 h 82"/>
              <a:gd name="T36" fmla="*/ 55 w 82"/>
              <a:gd name="T37" fmla="*/ 56 h 82"/>
              <a:gd name="T38" fmla="*/ 72 w 82"/>
              <a:gd name="T39" fmla="*/ 59 h 82"/>
              <a:gd name="T40" fmla="*/ 49 w 82"/>
              <a:gd name="T41" fmla="*/ 76 h 82"/>
              <a:gd name="T42" fmla="*/ 77 w 82"/>
              <a:gd name="T43" fmla="*/ 41 h 82"/>
              <a:gd name="T44" fmla="*/ 74 w 82"/>
              <a:gd name="T45" fmla="*/ 55 h 82"/>
              <a:gd name="T46" fmla="*/ 55 w 82"/>
              <a:gd name="T47" fmla="*/ 51 h 82"/>
              <a:gd name="T48" fmla="*/ 56 w 82"/>
              <a:gd name="T49" fmla="*/ 41 h 82"/>
              <a:gd name="T50" fmla="*/ 55 w 82"/>
              <a:gd name="T51" fmla="*/ 31 h 82"/>
              <a:gd name="T52" fmla="*/ 74 w 82"/>
              <a:gd name="T53" fmla="*/ 27 h 82"/>
              <a:gd name="T54" fmla="*/ 77 w 82"/>
              <a:gd name="T55" fmla="*/ 41 h 82"/>
              <a:gd name="T56" fmla="*/ 72 w 82"/>
              <a:gd name="T57" fmla="*/ 23 h 82"/>
              <a:gd name="T58" fmla="*/ 55 w 82"/>
              <a:gd name="T59" fmla="*/ 26 h 82"/>
              <a:gd name="T60" fmla="*/ 49 w 82"/>
              <a:gd name="T61" fmla="*/ 6 h 82"/>
              <a:gd name="T62" fmla="*/ 72 w 82"/>
              <a:gd name="T63" fmla="*/ 23 h 82"/>
              <a:gd name="T64" fmla="*/ 41 w 82"/>
              <a:gd name="T65" fmla="*/ 5 h 82"/>
              <a:gd name="T66" fmla="*/ 50 w 82"/>
              <a:gd name="T67" fmla="*/ 27 h 82"/>
              <a:gd name="T68" fmla="*/ 31 w 82"/>
              <a:gd name="T69" fmla="*/ 27 h 82"/>
              <a:gd name="T70" fmla="*/ 41 w 82"/>
              <a:gd name="T71" fmla="*/ 5 h 82"/>
              <a:gd name="T72" fmla="*/ 33 w 82"/>
              <a:gd name="T73" fmla="*/ 6 h 82"/>
              <a:gd name="T74" fmla="*/ 27 w 82"/>
              <a:gd name="T75" fmla="*/ 26 h 82"/>
              <a:gd name="T76" fmla="*/ 9 w 82"/>
              <a:gd name="T77" fmla="*/ 23 h 82"/>
              <a:gd name="T78" fmla="*/ 33 w 82"/>
              <a:gd name="T79" fmla="*/ 6 h 82"/>
              <a:gd name="T80" fmla="*/ 4 w 82"/>
              <a:gd name="T81" fmla="*/ 41 h 82"/>
              <a:gd name="T82" fmla="*/ 7 w 82"/>
              <a:gd name="T83" fmla="*/ 27 h 82"/>
              <a:gd name="T84" fmla="*/ 26 w 82"/>
              <a:gd name="T85" fmla="*/ 31 h 82"/>
              <a:gd name="T86" fmla="*/ 26 w 82"/>
              <a:gd name="T87" fmla="*/ 41 h 82"/>
              <a:gd name="T88" fmla="*/ 26 w 82"/>
              <a:gd name="T89" fmla="*/ 51 h 82"/>
              <a:gd name="T90" fmla="*/ 7 w 82"/>
              <a:gd name="T91" fmla="*/ 55 h 82"/>
              <a:gd name="T92" fmla="*/ 4 w 82"/>
              <a:gd name="T93" fmla="*/ 41 h 82"/>
              <a:gd name="T94" fmla="*/ 27 w 82"/>
              <a:gd name="T95" fmla="*/ 56 h 82"/>
              <a:gd name="T96" fmla="*/ 33 w 82"/>
              <a:gd name="T97" fmla="*/ 76 h 82"/>
              <a:gd name="T98" fmla="*/ 9 w 82"/>
              <a:gd name="T99" fmla="*/ 59 h 82"/>
              <a:gd name="T100" fmla="*/ 27 w 82"/>
              <a:gd name="T101" fmla="*/ 56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2" h="82">
                <a:moveTo>
                  <a:pt x="41" y="82"/>
                </a:moveTo>
                <a:cubicBezTo>
                  <a:pt x="63" y="82"/>
                  <a:pt x="82" y="64"/>
                  <a:pt x="82" y="41"/>
                </a:cubicBezTo>
                <a:cubicBezTo>
                  <a:pt x="82" y="18"/>
                  <a:pt x="63" y="0"/>
                  <a:pt x="41" y="0"/>
                </a:cubicBezTo>
                <a:cubicBezTo>
                  <a:pt x="18" y="0"/>
                  <a:pt x="0" y="18"/>
                  <a:pt x="0" y="41"/>
                </a:cubicBezTo>
                <a:cubicBezTo>
                  <a:pt x="0" y="64"/>
                  <a:pt x="18" y="82"/>
                  <a:pt x="41" y="82"/>
                </a:cubicBezTo>
                <a:close/>
                <a:moveTo>
                  <a:pt x="41" y="77"/>
                </a:moveTo>
                <a:cubicBezTo>
                  <a:pt x="37" y="77"/>
                  <a:pt x="33" y="69"/>
                  <a:pt x="31" y="55"/>
                </a:cubicBezTo>
                <a:cubicBezTo>
                  <a:pt x="38" y="55"/>
                  <a:pt x="44" y="55"/>
                  <a:pt x="50" y="55"/>
                </a:cubicBezTo>
                <a:cubicBezTo>
                  <a:pt x="48" y="69"/>
                  <a:pt x="44" y="77"/>
                  <a:pt x="41" y="77"/>
                </a:cubicBezTo>
                <a:close/>
                <a:moveTo>
                  <a:pt x="31" y="50"/>
                </a:moveTo>
                <a:cubicBezTo>
                  <a:pt x="31" y="47"/>
                  <a:pt x="31" y="44"/>
                  <a:pt x="31" y="41"/>
                </a:cubicBezTo>
                <a:cubicBezTo>
                  <a:pt x="31" y="38"/>
                  <a:pt x="31" y="35"/>
                  <a:pt x="31" y="32"/>
                </a:cubicBezTo>
                <a:cubicBezTo>
                  <a:pt x="37" y="32"/>
                  <a:pt x="44" y="32"/>
                  <a:pt x="50" y="32"/>
                </a:cubicBezTo>
                <a:cubicBezTo>
                  <a:pt x="51" y="35"/>
                  <a:pt x="51" y="38"/>
                  <a:pt x="51" y="41"/>
                </a:cubicBezTo>
                <a:cubicBezTo>
                  <a:pt x="51" y="44"/>
                  <a:pt x="51" y="47"/>
                  <a:pt x="50" y="50"/>
                </a:cubicBezTo>
                <a:cubicBezTo>
                  <a:pt x="47" y="50"/>
                  <a:pt x="44" y="50"/>
                  <a:pt x="41" y="50"/>
                </a:cubicBezTo>
                <a:cubicBezTo>
                  <a:pt x="37" y="50"/>
                  <a:pt x="34" y="50"/>
                  <a:pt x="31" y="50"/>
                </a:cubicBezTo>
                <a:close/>
                <a:moveTo>
                  <a:pt x="49" y="76"/>
                </a:moveTo>
                <a:cubicBezTo>
                  <a:pt x="52" y="72"/>
                  <a:pt x="54" y="64"/>
                  <a:pt x="55" y="56"/>
                </a:cubicBezTo>
                <a:cubicBezTo>
                  <a:pt x="61" y="56"/>
                  <a:pt x="67" y="58"/>
                  <a:pt x="72" y="59"/>
                </a:cubicBezTo>
                <a:cubicBezTo>
                  <a:pt x="67" y="68"/>
                  <a:pt x="59" y="74"/>
                  <a:pt x="49" y="76"/>
                </a:cubicBezTo>
                <a:close/>
                <a:moveTo>
                  <a:pt x="77" y="41"/>
                </a:moveTo>
                <a:cubicBezTo>
                  <a:pt x="77" y="46"/>
                  <a:pt x="76" y="51"/>
                  <a:pt x="74" y="55"/>
                </a:cubicBezTo>
                <a:cubicBezTo>
                  <a:pt x="68" y="53"/>
                  <a:pt x="62" y="52"/>
                  <a:pt x="55" y="51"/>
                </a:cubicBezTo>
                <a:cubicBezTo>
                  <a:pt x="55" y="48"/>
                  <a:pt x="56" y="44"/>
                  <a:pt x="56" y="41"/>
                </a:cubicBezTo>
                <a:cubicBezTo>
                  <a:pt x="56" y="38"/>
                  <a:pt x="55" y="34"/>
                  <a:pt x="55" y="31"/>
                </a:cubicBezTo>
                <a:cubicBezTo>
                  <a:pt x="62" y="30"/>
                  <a:pt x="68" y="29"/>
                  <a:pt x="74" y="27"/>
                </a:cubicBezTo>
                <a:cubicBezTo>
                  <a:pt x="76" y="31"/>
                  <a:pt x="77" y="36"/>
                  <a:pt x="77" y="41"/>
                </a:cubicBezTo>
                <a:close/>
                <a:moveTo>
                  <a:pt x="72" y="23"/>
                </a:moveTo>
                <a:cubicBezTo>
                  <a:pt x="67" y="24"/>
                  <a:pt x="61" y="26"/>
                  <a:pt x="55" y="26"/>
                </a:cubicBezTo>
                <a:cubicBezTo>
                  <a:pt x="54" y="18"/>
                  <a:pt x="52" y="10"/>
                  <a:pt x="49" y="6"/>
                </a:cubicBezTo>
                <a:cubicBezTo>
                  <a:pt x="59" y="8"/>
                  <a:pt x="67" y="14"/>
                  <a:pt x="72" y="23"/>
                </a:cubicBezTo>
                <a:close/>
                <a:moveTo>
                  <a:pt x="41" y="5"/>
                </a:moveTo>
                <a:cubicBezTo>
                  <a:pt x="44" y="5"/>
                  <a:pt x="48" y="13"/>
                  <a:pt x="50" y="27"/>
                </a:cubicBezTo>
                <a:cubicBezTo>
                  <a:pt x="44" y="27"/>
                  <a:pt x="38" y="27"/>
                  <a:pt x="31" y="27"/>
                </a:cubicBezTo>
                <a:cubicBezTo>
                  <a:pt x="33" y="13"/>
                  <a:pt x="37" y="5"/>
                  <a:pt x="41" y="5"/>
                </a:cubicBezTo>
                <a:close/>
                <a:moveTo>
                  <a:pt x="33" y="6"/>
                </a:moveTo>
                <a:cubicBezTo>
                  <a:pt x="30" y="10"/>
                  <a:pt x="28" y="18"/>
                  <a:pt x="27" y="26"/>
                </a:cubicBezTo>
                <a:cubicBezTo>
                  <a:pt x="21" y="26"/>
                  <a:pt x="15" y="24"/>
                  <a:pt x="9" y="23"/>
                </a:cubicBezTo>
                <a:cubicBezTo>
                  <a:pt x="14" y="14"/>
                  <a:pt x="23" y="8"/>
                  <a:pt x="33" y="6"/>
                </a:cubicBezTo>
                <a:close/>
                <a:moveTo>
                  <a:pt x="4" y="41"/>
                </a:moveTo>
                <a:cubicBezTo>
                  <a:pt x="4" y="36"/>
                  <a:pt x="5" y="31"/>
                  <a:pt x="7" y="27"/>
                </a:cubicBezTo>
                <a:cubicBezTo>
                  <a:pt x="13" y="29"/>
                  <a:pt x="20" y="30"/>
                  <a:pt x="26" y="31"/>
                </a:cubicBezTo>
                <a:cubicBezTo>
                  <a:pt x="26" y="34"/>
                  <a:pt x="26" y="38"/>
                  <a:pt x="26" y="41"/>
                </a:cubicBezTo>
                <a:cubicBezTo>
                  <a:pt x="26" y="44"/>
                  <a:pt x="26" y="48"/>
                  <a:pt x="26" y="51"/>
                </a:cubicBezTo>
                <a:cubicBezTo>
                  <a:pt x="20" y="52"/>
                  <a:pt x="13" y="53"/>
                  <a:pt x="7" y="55"/>
                </a:cubicBezTo>
                <a:cubicBezTo>
                  <a:pt x="5" y="51"/>
                  <a:pt x="4" y="46"/>
                  <a:pt x="4" y="41"/>
                </a:cubicBezTo>
                <a:close/>
                <a:moveTo>
                  <a:pt x="27" y="56"/>
                </a:moveTo>
                <a:cubicBezTo>
                  <a:pt x="28" y="64"/>
                  <a:pt x="30" y="72"/>
                  <a:pt x="33" y="76"/>
                </a:cubicBezTo>
                <a:cubicBezTo>
                  <a:pt x="23" y="74"/>
                  <a:pt x="14" y="68"/>
                  <a:pt x="9" y="59"/>
                </a:cubicBezTo>
                <a:cubicBezTo>
                  <a:pt x="15" y="58"/>
                  <a:pt x="21" y="56"/>
                  <a:pt x="27" y="56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a-ET"/>
          </a:p>
        </p:txBody>
      </p:sp>
      <p:sp>
        <p:nvSpPr>
          <p:cNvPr id="34" name="Freeform 69">
            <a:extLst>
              <a:ext uri="{FF2B5EF4-FFF2-40B4-BE49-F238E27FC236}">
                <a16:creationId xmlns:a16="http://schemas.microsoft.com/office/drawing/2014/main" id="{B6275C64-6DA6-5113-D0C7-9F4D15325E16}"/>
              </a:ext>
            </a:extLst>
          </p:cNvPr>
          <p:cNvSpPr>
            <a:spLocks noEditPoints="1"/>
          </p:cNvSpPr>
          <p:nvPr/>
        </p:nvSpPr>
        <p:spPr bwMode="auto">
          <a:xfrm>
            <a:off x="10038226" y="3292042"/>
            <a:ext cx="606425" cy="358775"/>
          </a:xfrm>
          <a:custGeom>
            <a:avLst/>
            <a:gdLst>
              <a:gd name="T0" fmla="*/ 110 w 159"/>
              <a:gd name="T1" fmla="*/ 15 h 94"/>
              <a:gd name="T2" fmla="*/ 75 w 159"/>
              <a:gd name="T3" fmla="*/ 22 h 94"/>
              <a:gd name="T4" fmla="*/ 40 w 159"/>
              <a:gd name="T5" fmla="*/ 4 h 94"/>
              <a:gd name="T6" fmla="*/ 3 w 159"/>
              <a:gd name="T7" fmla="*/ 50 h 94"/>
              <a:gd name="T8" fmla="*/ 23 w 159"/>
              <a:gd name="T9" fmla="*/ 61 h 94"/>
              <a:gd name="T10" fmla="*/ 39 w 159"/>
              <a:gd name="T11" fmla="*/ 79 h 94"/>
              <a:gd name="T12" fmla="*/ 48 w 159"/>
              <a:gd name="T13" fmla="*/ 86 h 94"/>
              <a:gd name="T14" fmla="*/ 58 w 159"/>
              <a:gd name="T15" fmla="*/ 90 h 94"/>
              <a:gd name="T16" fmla="*/ 70 w 159"/>
              <a:gd name="T17" fmla="*/ 92 h 94"/>
              <a:gd name="T18" fmla="*/ 80 w 159"/>
              <a:gd name="T19" fmla="*/ 93 h 94"/>
              <a:gd name="T20" fmla="*/ 98 w 159"/>
              <a:gd name="T21" fmla="*/ 91 h 94"/>
              <a:gd name="T22" fmla="*/ 109 w 159"/>
              <a:gd name="T23" fmla="*/ 84 h 94"/>
              <a:gd name="T24" fmla="*/ 119 w 159"/>
              <a:gd name="T25" fmla="*/ 77 h 94"/>
              <a:gd name="T26" fmla="*/ 127 w 159"/>
              <a:gd name="T27" fmla="*/ 59 h 94"/>
              <a:gd name="T28" fmla="*/ 155 w 159"/>
              <a:gd name="T29" fmla="*/ 49 h 94"/>
              <a:gd name="T30" fmla="*/ 21 w 159"/>
              <a:gd name="T31" fmla="*/ 56 h 94"/>
              <a:gd name="T32" fmla="*/ 6 w 159"/>
              <a:gd name="T33" fmla="*/ 43 h 94"/>
              <a:gd name="T34" fmla="*/ 49 w 159"/>
              <a:gd name="T35" fmla="*/ 18 h 94"/>
              <a:gd name="T36" fmla="*/ 37 w 159"/>
              <a:gd name="T37" fmla="*/ 71 h 94"/>
              <a:gd name="T38" fmla="*/ 46 w 159"/>
              <a:gd name="T39" fmla="*/ 62 h 94"/>
              <a:gd name="T40" fmla="*/ 43 w 159"/>
              <a:gd name="T41" fmla="*/ 70 h 94"/>
              <a:gd name="T42" fmla="*/ 38 w 159"/>
              <a:gd name="T43" fmla="*/ 73 h 94"/>
              <a:gd name="T44" fmla="*/ 44 w 159"/>
              <a:gd name="T45" fmla="*/ 77 h 94"/>
              <a:gd name="T46" fmla="*/ 55 w 159"/>
              <a:gd name="T47" fmla="*/ 64 h 94"/>
              <a:gd name="T48" fmla="*/ 59 w 159"/>
              <a:gd name="T49" fmla="*/ 68 h 94"/>
              <a:gd name="T50" fmla="*/ 54 w 159"/>
              <a:gd name="T51" fmla="*/ 85 h 94"/>
              <a:gd name="T52" fmla="*/ 66 w 159"/>
              <a:gd name="T53" fmla="*/ 69 h 94"/>
              <a:gd name="T54" fmla="*/ 65 w 159"/>
              <a:gd name="T55" fmla="*/ 75 h 94"/>
              <a:gd name="T56" fmla="*/ 56 w 159"/>
              <a:gd name="T57" fmla="*/ 86 h 94"/>
              <a:gd name="T58" fmla="*/ 69 w 159"/>
              <a:gd name="T59" fmla="*/ 79 h 94"/>
              <a:gd name="T60" fmla="*/ 73 w 159"/>
              <a:gd name="T61" fmla="*/ 82 h 94"/>
              <a:gd name="T62" fmla="*/ 113 w 159"/>
              <a:gd name="T63" fmla="*/ 75 h 94"/>
              <a:gd name="T64" fmla="*/ 107 w 159"/>
              <a:gd name="T65" fmla="*/ 77 h 94"/>
              <a:gd name="T66" fmla="*/ 89 w 159"/>
              <a:gd name="T67" fmla="*/ 71 h 94"/>
              <a:gd name="T68" fmla="*/ 94 w 159"/>
              <a:gd name="T69" fmla="*/ 87 h 94"/>
              <a:gd name="T70" fmla="*/ 80 w 159"/>
              <a:gd name="T71" fmla="*/ 85 h 94"/>
              <a:gd name="T72" fmla="*/ 74 w 159"/>
              <a:gd name="T73" fmla="*/ 87 h 94"/>
              <a:gd name="T74" fmla="*/ 70 w 159"/>
              <a:gd name="T75" fmla="*/ 66 h 94"/>
              <a:gd name="T76" fmla="*/ 56 w 159"/>
              <a:gd name="T77" fmla="*/ 59 h 94"/>
              <a:gd name="T78" fmla="*/ 40 w 159"/>
              <a:gd name="T79" fmla="*/ 59 h 94"/>
              <a:gd name="T80" fmla="*/ 62 w 159"/>
              <a:gd name="T81" fmla="*/ 28 h 94"/>
              <a:gd name="T82" fmla="*/ 81 w 159"/>
              <a:gd name="T83" fmla="*/ 41 h 94"/>
              <a:gd name="T84" fmla="*/ 118 w 159"/>
              <a:gd name="T85" fmla="*/ 67 h 94"/>
              <a:gd name="T86" fmla="*/ 121 w 159"/>
              <a:gd name="T87" fmla="*/ 59 h 94"/>
              <a:gd name="T88" fmla="*/ 80 w 159"/>
              <a:gd name="T89" fmla="*/ 36 h 94"/>
              <a:gd name="T90" fmla="*/ 77 w 159"/>
              <a:gd name="T91" fmla="*/ 26 h 94"/>
              <a:gd name="T92" fmla="*/ 86 w 159"/>
              <a:gd name="T93" fmla="*/ 26 h 94"/>
              <a:gd name="T94" fmla="*/ 129 w 159"/>
              <a:gd name="T95" fmla="*/ 52 h 94"/>
              <a:gd name="T96" fmla="*/ 138 w 159"/>
              <a:gd name="T97" fmla="*/ 53 h 94"/>
              <a:gd name="T98" fmla="*/ 115 w 159"/>
              <a:gd name="T99" fmla="*/ 16 h 94"/>
              <a:gd name="T100" fmla="*/ 132 w 159"/>
              <a:gd name="T101" fmla="*/ 6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9" h="94">
                <a:moveTo>
                  <a:pt x="138" y="5"/>
                </a:moveTo>
                <a:cubicBezTo>
                  <a:pt x="136" y="1"/>
                  <a:pt x="132" y="0"/>
                  <a:pt x="128" y="2"/>
                </a:cubicBezTo>
                <a:cubicBezTo>
                  <a:pt x="122" y="5"/>
                  <a:pt x="117" y="8"/>
                  <a:pt x="113" y="10"/>
                </a:cubicBezTo>
                <a:cubicBezTo>
                  <a:pt x="112" y="11"/>
                  <a:pt x="110" y="13"/>
                  <a:pt x="110" y="15"/>
                </a:cubicBezTo>
                <a:cubicBezTo>
                  <a:pt x="110" y="15"/>
                  <a:pt x="110" y="16"/>
                  <a:pt x="110" y="17"/>
                </a:cubicBezTo>
                <a:cubicBezTo>
                  <a:pt x="99" y="15"/>
                  <a:pt x="88" y="20"/>
                  <a:pt x="85" y="21"/>
                </a:cubicBezTo>
                <a:cubicBezTo>
                  <a:pt x="84" y="21"/>
                  <a:pt x="80" y="21"/>
                  <a:pt x="79" y="21"/>
                </a:cubicBezTo>
                <a:cubicBezTo>
                  <a:pt x="77" y="21"/>
                  <a:pt x="76" y="21"/>
                  <a:pt x="75" y="22"/>
                </a:cubicBezTo>
                <a:cubicBezTo>
                  <a:pt x="68" y="25"/>
                  <a:pt x="68" y="25"/>
                  <a:pt x="68" y="25"/>
                </a:cubicBezTo>
                <a:cubicBezTo>
                  <a:pt x="65" y="24"/>
                  <a:pt x="60" y="22"/>
                  <a:pt x="55" y="20"/>
                </a:cubicBezTo>
                <a:cubicBezTo>
                  <a:pt x="55" y="18"/>
                  <a:pt x="54" y="15"/>
                  <a:pt x="52" y="14"/>
                </a:cubicBezTo>
                <a:cubicBezTo>
                  <a:pt x="40" y="4"/>
                  <a:pt x="40" y="4"/>
                  <a:pt x="40" y="4"/>
                </a:cubicBezTo>
                <a:cubicBezTo>
                  <a:pt x="37" y="2"/>
                  <a:pt x="33" y="2"/>
                  <a:pt x="30" y="5"/>
                </a:cubicBezTo>
                <a:cubicBezTo>
                  <a:pt x="2" y="40"/>
                  <a:pt x="2" y="40"/>
                  <a:pt x="2" y="40"/>
                </a:cubicBezTo>
                <a:cubicBezTo>
                  <a:pt x="1" y="41"/>
                  <a:pt x="0" y="43"/>
                  <a:pt x="1" y="45"/>
                </a:cubicBezTo>
                <a:cubicBezTo>
                  <a:pt x="1" y="47"/>
                  <a:pt x="2" y="48"/>
                  <a:pt x="3" y="50"/>
                </a:cubicBezTo>
                <a:cubicBezTo>
                  <a:pt x="16" y="60"/>
                  <a:pt x="16" y="60"/>
                  <a:pt x="16" y="60"/>
                </a:cubicBezTo>
                <a:cubicBezTo>
                  <a:pt x="17" y="61"/>
                  <a:pt x="19" y="61"/>
                  <a:pt x="20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22" y="61"/>
                  <a:pt x="23" y="61"/>
                  <a:pt x="23" y="61"/>
                </a:cubicBezTo>
                <a:cubicBezTo>
                  <a:pt x="27" y="63"/>
                  <a:pt x="31" y="66"/>
                  <a:pt x="33" y="67"/>
                </a:cubicBezTo>
                <a:cubicBezTo>
                  <a:pt x="32" y="69"/>
                  <a:pt x="32" y="70"/>
                  <a:pt x="32" y="72"/>
                </a:cubicBezTo>
                <a:cubicBezTo>
                  <a:pt x="32" y="74"/>
                  <a:pt x="33" y="75"/>
                  <a:pt x="34" y="77"/>
                </a:cubicBezTo>
                <a:cubicBezTo>
                  <a:pt x="36" y="78"/>
                  <a:pt x="37" y="78"/>
                  <a:pt x="39" y="79"/>
                </a:cubicBezTo>
                <a:cubicBezTo>
                  <a:pt x="39" y="81"/>
                  <a:pt x="39" y="83"/>
                  <a:pt x="41" y="84"/>
                </a:cubicBezTo>
                <a:cubicBezTo>
                  <a:pt x="42" y="85"/>
                  <a:pt x="44" y="86"/>
                  <a:pt x="46" y="86"/>
                </a:cubicBezTo>
                <a:cubicBezTo>
                  <a:pt x="46" y="86"/>
                  <a:pt x="47" y="86"/>
                  <a:pt x="47" y="86"/>
                </a:cubicBezTo>
                <a:cubicBezTo>
                  <a:pt x="47" y="86"/>
                  <a:pt x="48" y="86"/>
                  <a:pt x="48" y="86"/>
                </a:cubicBezTo>
                <a:cubicBezTo>
                  <a:pt x="49" y="87"/>
                  <a:pt x="49" y="88"/>
                  <a:pt x="50" y="89"/>
                </a:cubicBezTo>
                <a:cubicBezTo>
                  <a:pt x="52" y="90"/>
                  <a:pt x="53" y="90"/>
                  <a:pt x="55" y="90"/>
                </a:cubicBezTo>
                <a:cubicBezTo>
                  <a:pt x="56" y="90"/>
                  <a:pt x="56" y="90"/>
                  <a:pt x="56" y="90"/>
                </a:cubicBezTo>
                <a:cubicBezTo>
                  <a:pt x="57" y="90"/>
                  <a:pt x="58" y="90"/>
                  <a:pt x="58" y="90"/>
                </a:cubicBezTo>
                <a:cubicBezTo>
                  <a:pt x="59" y="91"/>
                  <a:pt x="59" y="92"/>
                  <a:pt x="60" y="92"/>
                </a:cubicBezTo>
                <a:cubicBezTo>
                  <a:pt x="61" y="94"/>
                  <a:pt x="63" y="94"/>
                  <a:pt x="65" y="94"/>
                </a:cubicBezTo>
                <a:cubicBezTo>
                  <a:pt x="65" y="94"/>
                  <a:pt x="66" y="94"/>
                  <a:pt x="66" y="94"/>
                </a:cubicBezTo>
                <a:cubicBezTo>
                  <a:pt x="68" y="94"/>
                  <a:pt x="69" y="93"/>
                  <a:pt x="70" y="92"/>
                </a:cubicBezTo>
                <a:cubicBezTo>
                  <a:pt x="71" y="91"/>
                  <a:pt x="71" y="91"/>
                  <a:pt x="71" y="91"/>
                </a:cubicBezTo>
                <a:cubicBezTo>
                  <a:pt x="73" y="92"/>
                  <a:pt x="73" y="92"/>
                  <a:pt x="73" y="92"/>
                </a:cubicBezTo>
                <a:cubicBezTo>
                  <a:pt x="74" y="93"/>
                  <a:pt x="76" y="93"/>
                  <a:pt x="78" y="93"/>
                </a:cubicBezTo>
                <a:cubicBezTo>
                  <a:pt x="79" y="93"/>
                  <a:pt x="80" y="93"/>
                  <a:pt x="80" y="93"/>
                </a:cubicBezTo>
                <a:cubicBezTo>
                  <a:pt x="82" y="93"/>
                  <a:pt x="84" y="93"/>
                  <a:pt x="86" y="91"/>
                </a:cubicBezTo>
                <a:cubicBezTo>
                  <a:pt x="88" y="92"/>
                  <a:pt x="89" y="93"/>
                  <a:pt x="91" y="93"/>
                </a:cubicBezTo>
                <a:cubicBezTo>
                  <a:pt x="91" y="93"/>
                  <a:pt x="91" y="93"/>
                  <a:pt x="92" y="93"/>
                </a:cubicBezTo>
                <a:cubicBezTo>
                  <a:pt x="94" y="93"/>
                  <a:pt x="96" y="92"/>
                  <a:pt x="98" y="91"/>
                </a:cubicBezTo>
                <a:cubicBezTo>
                  <a:pt x="99" y="89"/>
                  <a:pt x="100" y="88"/>
                  <a:pt x="100" y="86"/>
                </a:cubicBezTo>
                <a:cubicBezTo>
                  <a:pt x="101" y="86"/>
                  <a:pt x="101" y="86"/>
                  <a:pt x="102" y="86"/>
                </a:cubicBezTo>
                <a:cubicBezTo>
                  <a:pt x="102" y="86"/>
                  <a:pt x="102" y="86"/>
                  <a:pt x="103" y="86"/>
                </a:cubicBezTo>
                <a:cubicBezTo>
                  <a:pt x="105" y="86"/>
                  <a:pt x="107" y="86"/>
                  <a:pt x="109" y="84"/>
                </a:cubicBezTo>
                <a:cubicBezTo>
                  <a:pt x="110" y="83"/>
                  <a:pt x="111" y="81"/>
                  <a:pt x="111" y="79"/>
                </a:cubicBezTo>
                <a:cubicBezTo>
                  <a:pt x="112" y="79"/>
                  <a:pt x="112" y="79"/>
                  <a:pt x="112" y="79"/>
                </a:cubicBezTo>
                <a:cubicBezTo>
                  <a:pt x="113" y="79"/>
                  <a:pt x="113" y="79"/>
                  <a:pt x="113" y="79"/>
                </a:cubicBezTo>
                <a:cubicBezTo>
                  <a:pt x="116" y="79"/>
                  <a:pt x="117" y="78"/>
                  <a:pt x="119" y="77"/>
                </a:cubicBezTo>
                <a:cubicBezTo>
                  <a:pt x="121" y="75"/>
                  <a:pt x="122" y="73"/>
                  <a:pt x="122" y="70"/>
                </a:cubicBezTo>
                <a:cubicBezTo>
                  <a:pt x="122" y="69"/>
                  <a:pt x="121" y="68"/>
                  <a:pt x="121" y="67"/>
                </a:cubicBezTo>
                <a:cubicBezTo>
                  <a:pt x="122" y="66"/>
                  <a:pt x="124" y="64"/>
                  <a:pt x="125" y="62"/>
                </a:cubicBezTo>
                <a:cubicBezTo>
                  <a:pt x="126" y="61"/>
                  <a:pt x="126" y="59"/>
                  <a:pt x="127" y="59"/>
                </a:cubicBezTo>
                <a:cubicBezTo>
                  <a:pt x="127" y="59"/>
                  <a:pt x="129" y="57"/>
                  <a:pt x="132" y="56"/>
                </a:cubicBezTo>
                <a:cubicBezTo>
                  <a:pt x="133" y="57"/>
                  <a:pt x="135" y="58"/>
                  <a:pt x="137" y="58"/>
                </a:cubicBezTo>
                <a:cubicBezTo>
                  <a:pt x="138" y="58"/>
                  <a:pt x="139" y="58"/>
                  <a:pt x="140" y="57"/>
                </a:cubicBezTo>
                <a:cubicBezTo>
                  <a:pt x="155" y="49"/>
                  <a:pt x="155" y="49"/>
                  <a:pt x="155" y="49"/>
                </a:cubicBezTo>
                <a:cubicBezTo>
                  <a:pt x="157" y="48"/>
                  <a:pt x="158" y="47"/>
                  <a:pt x="158" y="45"/>
                </a:cubicBezTo>
                <a:cubicBezTo>
                  <a:pt x="159" y="43"/>
                  <a:pt x="159" y="41"/>
                  <a:pt x="158" y="40"/>
                </a:cubicBezTo>
                <a:lnTo>
                  <a:pt x="138" y="5"/>
                </a:lnTo>
                <a:close/>
                <a:moveTo>
                  <a:pt x="21" y="56"/>
                </a:moveTo>
                <a:cubicBezTo>
                  <a:pt x="20" y="56"/>
                  <a:pt x="19" y="56"/>
                  <a:pt x="19" y="56"/>
                </a:cubicBezTo>
                <a:cubicBezTo>
                  <a:pt x="6" y="46"/>
                  <a:pt x="6" y="46"/>
                  <a:pt x="6" y="46"/>
                </a:cubicBezTo>
                <a:cubicBezTo>
                  <a:pt x="6" y="46"/>
                  <a:pt x="6" y="45"/>
                  <a:pt x="5" y="44"/>
                </a:cubicBezTo>
                <a:cubicBezTo>
                  <a:pt x="5" y="44"/>
                  <a:pt x="6" y="43"/>
                  <a:pt x="6" y="43"/>
                </a:cubicBezTo>
                <a:cubicBezTo>
                  <a:pt x="34" y="8"/>
                  <a:pt x="34" y="8"/>
                  <a:pt x="34" y="8"/>
                </a:cubicBezTo>
                <a:cubicBezTo>
                  <a:pt x="35" y="8"/>
                  <a:pt x="35" y="7"/>
                  <a:pt x="36" y="7"/>
                </a:cubicBezTo>
                <a:cubicBezTo>
                  <a:pt x="36" y="7"/>
                  <a:pt x="37" y="7"/>
                  <a:pt x="37" y="8"/>
                </a:cubicBezTo>
                <a:cubicBezTo>
                  <a:pt x="49" y="18"/>
                  <a:pt x="49" y="18"/>
                  <a:pt x="49" y="18"/>
                </a:cubicBezTo>
                <a:cubicBezTo>
                  <a:pt x="50" y="18"/>
                  <a:pt x="50" y="20"/>
                  <a:pt x="50" y="21"/>
                </a:cubicBezTo>
                <a:cubicBezTo>
                  <a:pt x="22" y="56"/>
                  <a:pt x="22" y="56"/>
                  <a:pt x="22" y="56"/>
                </a:cubicBezTo>
                <a:cubicBezTo>
                  <a:pt x="22" y="56"/>
                  <a:pt x="21" y="56"/>
                  <a:pt x="21" y="56"/>
                </a:cubicBezTo>
                <a:close/>
                <a:moveTo>
                  <a:pt x="37" y="71"/>
                </a:moveTo>
                <a:cubicBezTo>
                  <a:pt x="37" y="71"/>
                  <a:pt x="37" y="70"/>
                  <a:pt x="37" y="70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2"/>
                  <a:pt x="45" y="62"/>
                  <a:pt x="45" y="62"/>
                </a:cubicBezTo>
                <a:cubicBezTo>
                  <a:pt x="45" y="62"/>
                  <a:pt x="46" y="62"/>
                  <a:pt x="46" y="62"/>
                </a:cubicBezTo>
                <a:cubicBezTo>
                  <a:pt x="46" y="62"/>
                  <a:pt x="47" y="62"/>
                  <a:pt x="47" y="62"/>
                </a:cubicBezTo>
                <a:cubicBezTo>
                  <a:pt x="48" y="63"/>
                  <a:pt x="48" y="63"/>
                  <a:pt x="48" y="64"/>
                </a:cubicBezTo>
                <a:cubicBezTo>
                  <a:pt x="48" y="65"/>
                  <a:pt x="48" y="65"/>
                  <a:pt x="48" y="66"/>
                </a:cubicBezTo>
                <a:cubicBezTo>
                  <a:pt x="43" y="70"/>
                  <a:pt x="43" y="70"/>
                  <a:pt x="43" y="70"/>
                </a:cubicBezTo>
                <a:cubicBezTo>
                  <a:pt x="41" y="73"/>
                  <a:pt x="41" y="73"/>
                  <a:pt x="41" y="73"/>
                </a:cubicBezTo>
                <a:cubicBezTo>
                  <a:pt x="41" y="73"/>
                  <a:pt x="40" y="74"/>
                  <a:pt x="40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39" y="74"/>
                  <a:pt x="38" y="74"/>
                  <a:pt x="38" y="73"/>
                </a:cubicBezTo>
                <a:cubicBezTo>
                  <a:pt x="37" y="73"/>
                  <a:pt x="37" y="72"/>
                  <a:pt x="37" y="71"/>
                </a:cubicBezTo>
                <a:close/>
                <a:moveTo>
                  <a:pt x="46" y="81"/>
                </a:moveTo>
                <a:cubicBezTo>
                  <a:pt x="45" y="81"/>
                  <a:pt x="45" y="81"/>
                  <a:pt x="44" y="81"/>
                </a:cubicBezTo>
                <a:cubicBezTo>
                  <a:pt x="43" y="80"/>
                  <a:pt x="43" y="78"/>
                  <a:pt x="44" y="77"/>
                </a:cubicBezTo>
                <a:cubicBezTo>
                  <a:pt x="46" y="75"/>
                  <a:pt x="46" y="75"/>
                  <a:pt x="46" y="75"/>
                </a:cubicBezTo>
                <a:cubicBezTo>
                  <a:pt x="51" y="69"/>
                  <a:pt x="51" y="69"/>
                  <a:pt x="51" y="69"/>
                </a:cubicBezTo>
                <a:cubicBezTo>
                  <a:pt x="51" y="69"/>
                  <a:pt x="51" y="69"/>
                  <a:pt x="51" y="69"/>
                </a:cubicBezTo>
                <a:cubicBezTo>
                  <a:pt x="55" y="64"/>
                  <a:pt x="55" y="64"/>
                  <a:pt x="55" y="64"/>
                </a:cubicBezTo>
                <a:cubicBezTo>
                  <a:pt x="56" y="64"/>
                  <a:pt x="56" y="64"/>
                  <a:pt x="57" y="64"/>
                </a:cubicBezTo>
                <a:cubicBezTo>
                  <a:pt x="57" y="64"/>
                  <a:pt x="57" y="64"/>
                  <a:pt x="57" y="64"/>
                </a:cubicBezTo>
                <a:cubicBezTo>
                  <a:pt x="58" y="64"/>
                  <a:pt x="58" y="64"/>
                  <a:pt x="59" y="64"/>
                </a:cubicBezTo>
                <a:cubicBezTo>
                  <a:pt x="60" y="65"/>
                  <a:pt x="60" y="67"/>
                  <a:pt x="59" y="68"/>
                </a:cubicBezTo>
                <a:cubicBezTo>
                  <a:pt x="48" y="80"/>
                  <a:pt x="48" y="80"/>
                  <a:pt x="48" y="80"/>
                </a:cubicBezTo>
                <a:cubicBezTo>
                  <a:pt x="47" y="81"/>
                  <a:pt x="47" y="81"/>
                  <a:pt x="46" y="81"/>
                </a:cubicBezTo>
                <a:close/>
                <a:moveTo>
                  <a:pt x="56" y="86"/>
                </a:moveTo>
                <a:cubicBezTo>
                  <a:pt x="55" y="86"/>
                  <a:pt x="54" y="86"/>
                  <a:pt x="54" y="85"/>
                </a:cubicBezTo>
                <a:cubicBezTo>
                  <a:pt x="52" y="84"/>
                  <a:pt x="52" y="82"/>
                  <a:pt x="53" y="81"/>
                </a:cubicBezTo>
                <a:cubicBezTo>
                  <a:pt x="64" y="70"/>
                  <a:pt x="64" y="70"/>
                  <a:pt x="64" y="70"/>
                </a:cubicBezTo>
                <a:cubicBezTo>
                  <a:pt x="64" y="69"/>
                  <a:pt x="65" y="69"/>
                  <a:pt x="65" y="69"/>
                </a:cubicBezTo>
                <a:cubicBezTo>
                  <a:pt x="65" y="69"/>
                  <a:pt x="65" y="69"/>
                  <a:pt x="66" y="69"/>
                </a:cubicBezTo>
                <a:cubicBezTo>
                  <a:pt x="66" y="69"/>
                  <a:pt x="67" y="69"/>
                  <a:pt x="67" y="70"/>
                </a:cubicBezTo>
                <a:cubicBezTo>
                  <a:pt x="68" y="71"/>
                  <a:pt x="68" y="72"/>
                  <a:pt x="67" y="73"/>
                </a:cubicBezTo>
                <a:cubicBezTo>
                  <a:pt x="66" y="75"/>
                  <a:pt x="66" y="75"/>
                  <a:pt x="66" y="75"/>
                </a:cubicBezTo>
                <a:cubicBezTo>
                  <a:pt x="66" y="75"/>
                  <a:pt x="66" y="75"/>
                  <a:pt x="65" y="75"/>
                </a:cubicBezTo>
                <a:cubicBezTo>
                  <a:pt x="59" y="82"/>
                  <a:pt x="59" y="82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57" y="85"/>
                  <a:pt x="57" y="85"/>
                  <a:pt x="57" y="85"/>
                </a:cubicBezTo>
                <a:cubicBezTo>
                  <a:pt x="57" y="85"/>
                  <a:pt x="56" y="86"/>
                  <a:pt x="56" y="86"/>
                </a:cubicBezTo>
                <a:close/>
                <a:moveTo>
                  <a:pt x="65" y="90"/>
                </a:moveTo>
                <a:cubicBezTo>
                  <a:pt x="64" y="90"/>
                  <a:pt x="64" y="89"/>
                  <a:pt x="63" y="89"/>
                </a:cubicBezTo>
                <a:cubicBezTo>
                  <a:pt x="62" y="88"/>
                  <a:pt x="62" y="86"/>
                  <a:pt x="63" y="85"/>
                </a:cubicBezTo>
                <a:cubicBezTo>
                  <a:pt x="69" y="79"/>
                  <a:pt x="69" y="79"/>
                  <a:pt x="69" y="79"/>
                </a:cubicBezTo>
                <a:cubicBezTo>
                  <a:pt x="70" y="78"/>
                  <a:pt x="70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2" y="78"/>
                  <a:pt x="72" y="78"/>
                  <a:pt x="73" y="78"/>
                </a:cubicBezTo>
                <a:cubicBezTo>
                  <a:pt x="74" y="79"/>
                  <a:pt x="74" y="81"/>
                  <a:pt x="73" y="82"/>
                </a:cubicBezTo>
                <a:cubicBezTo>
                  <a:pt x="67" y="89"/>
                  <a:pt x="67" y="89"/>
                  <a:pt x="67" y="89"/>
                </a:cubicBezTo>
                <a:cubicBezTo>
                  <a:pt x="66" y="89"/>
                  <a:pt x="66" y="89"/>
                  <a:pt x="65" y="90"/>
                </a:cubicBezTo>
                <a:close/>
                <a:moveTo>
                  <a:pt x="115" y="74"/>
                </a:moveTo>
                <a:cubicBezTo>
                  <a:pt x="114" y="75"/>
                  <a:pt x="114" y="75"/>
                  <a:pt x="113" y="75"/>
                </a:cubicBezTo>
                <a:cubicBezTo>
                  <a:pt x="111" y="74"/>
                  <a:pt x="104" y="69"/>
                  <a:pt x="99" y="65"/>
                </a:cubicBezTo>
                <a:cubicBezTo>
                  <a:pt x="96" y="68"/>
                  <a:pt x="96" y="68"/>
                  <a:pt x="96" y="68"/>
                </a:cubicBezTo>
                <a:cubicBezTo>
                  <a:pt x="98" y="70"/>
                  <a:pt x="103" y="74"/>
                  <a:pt x="107" y="77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7" y="78"/>
                  <a:pt x="106" y="80"/>
                  <a:pt x="105" y="81"/>
                </a:cubicBezTo>
                <a:cubicBezTo>
                  <a:pt x="105" y="81"/>
                  <a:pt x="103" y="82"/>
                  <a:pt x="102" y="82"/>
                </a:cubicBezTo>
                <a:cubicBezTo>
                  <a:pt x="101" y="81"/>
                  <a:pt x="100" y="81"/>
                  <a:pt x="99" y="80"/>
                </a:cubicBezTo>
                <a:cubicBezTo>
                  <a:pt x="89" y="71"/>
                  <a:pt x="89" y="71"/>
                  <a:pt x="89" y="71"/>
                </a:cubicBezTo>
                <a:cubicBezTo>
                  <a:pt x="86" y="75"/>
                  <a:pt x="86" y="75"/>
                  <a:pt x="86" y="75"/>
                </a:cubicBezTo>
                <a:cubicBezTo>
                  <a:pt x="96" y="83"/>
                  <a:pt x="96" y="83"/>
                  <a:pt x="96" y="83"/>
                </a:cubicBezTo>
                <a:cubicBezTo>
                  <a:pt x="96" y="83"/>
                  <a:pt x="96" y="83"/>
                  <a:pt x="96" y="84"/>
                </a:cubicBezTo>
                <a:cubicBezTo>
                  <a:pt x="96" y="85"/>
                  <a:pt x="95" y="86"/>
                  <a:pt x="94" y="87"/>
                </a:cubicBezTo>
                <a:cubicBezTo>
                  <a:pt x="94" y="88"/>
                  <a:pt x="92" y="88"/>
                  <a:pt x="91" y="88"/>
                </a:cubicBezTo>
                <a:cubicBezTo>
                  <a:pt x="90" y="88"/>
                  <a:pt x="89" y="87"/>
                  <a:pt x="88" y="86"/>
                </a:cubicBezTo>
                <a:cubicBezTo>
                  <a:pt x="84" y="82"/>
                  <a:pt x="84" y="82"/>
                  <a:pt x="84" y="82"/>
                </a:cubicBezTo>
                <a:cubicBezTo>
                  <a:pt x="80" y="85"/>
                  <a:pt x="80" y="85"/>
                  <a:pt x="80" y="85"/>
                </a:cubicBezTo>
                <a:cubicBezTo>
                  <a:pt x="83" y="88"/>
                  <a:pt x="83" y="88"/>
                  <a:pt x="83" y="88"/>
                </a:cubicBezTo>
                <a:cubicBezTo>
                  <a:pt x="82" y="88"/>
                  <a:pt x="81" y="88"/>
                  <a:pt x="80" y="88"/>
                </a:cubicBezTo>
                <a:cubicBezTo>
                  <a:pt x="78" y="89"/>
                  <a:pt x="76" y="88"/>
                  <a:pt x="75" y="88"/>
                </a:cubicBezTo>
                <a:cubicBezTo>
                  <a:pt x="74" y="87"/>
                  <a:pt x="74" y="87"/>
                  <a:pt x="74" y="87"/>
                </a:cubicBezTo>
                <a:cubicBezTo>
                  <a:pt x="76" y="85"/>
                  <a:pt x="76" y="85"/>
                  <a:pt x="76" y="85"/>
                </a:cubicBezTo>
                <a:cubicBezTo>
                  <a:pt x="79" y="82"/>
                  <a:pt x="79" y="78"/>
                  <a:pt x="76" y="75"/>
                </a:cubicBezTo>
                <a:cubicBezTo>
                  <a:pt x="75" y="74"/>
                  <a:pt x="74" y="74"/>
                  <a:pt x="73" y="73"/>
                </a:cubicBezTo>
                <a:cubicBezTo>
                  <a:pt x="73" y="71"/>
                  <a:pt x="73" y="68"/>
                  <a:pt x="70" y="66"/>
                </a:cubicBezTo>
                <a:cubicBezTo>
                  <a:pt x="69" y="65"/>
                  <a:pt x="67" y="64"/>
                  <a:pt x="65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63"/>
                  <a:pt x="63" y="62"/>
                  <a:pt x="62" y="61"/>
                </a:cubicBezTo>
                <a:cubicBezTo>
                  <a:pt x="60" y="59"/>
                  <a:pt x="58" y="59"/>
                  <a:pt x="56" y="59"/>
                </a:cubicBezTo>
                <a:cubicBezTo>
                  <a:pt x="55" y="59"/>
                  <a:pt x="53" y="60"/>
                  <a:pt x="52" y="61"/>
                </a:cubicBezTo>
                <a:cubicBezTo>
                  <a:pt x="52" y="60"/>
                  <a:pt x="51" y="59"/>
                  <a:pt x="51" y="59"/>
                </a:cubicBezTo>
                <a:cubicBezTo>
                  <a:pt x="49" y="57"/>
                  <a:pt x="47" y="57"/>
                  <a:pt x="45" y="57"/>
                </a:cubicBezTo>
                <a:cubicBezTo>
                  <a:pt x="43" y="57"/>
                  <a:pt x="41" y="58"/>
                  <a:pt x="40" y="59"/>
                </a:cubicBezTo>
                <a:cubicBezTo>
                  <a:pt x="36" y="64"/>
                  <a:pt x="36" y="64"/>
                  <a:pt x="36" y="64"/>
                </a:cubicBezTo>
                <a:cubicBezTo>
                  <a:pt x="34" y="62"/>
                  <a:pt x="31" y="60"/>
                  <a:pt x="27" y="57"/>
                </a:cubicBezTo>
                <a:cubicBezTo>
                  <a:pt x="53" y="25"/>
                  <a:pt x="53" y="25"/>
                  <a:pt x="53" y="25"/>
                </a:cubicBezTo>
                <a:cubicBezTo>
                  <a:pt x="56" y="26"/>
                  <a:pt x="60" y="27"/>
                  <a:pt x="62" y="28"/>
                </a:cubicBezTo>
                <a:cubicBezTo>
                  <a:pt x="53" y="33"/>
                  <a:pt x="53" y="33"/>
                  <a:pt x="53" y="33"/>
                </a:cubicBezTo>
                <a:cubicBezTo>
                  <a:pt x="46" y="37"/>
                  <a:pt x="47" y="42"/>
                  <a:pt x="47" y="43"/>
                </a:cubicBezTo>
                <a:cubicBezTo>
                  <a:pt x="49" y="47"/>
                  <a:pt x="54" y="51"/>
                  <a:pt x="58" y="50"/>
                </a:cubicBezTo>
                <a:cubicBezTo>
                  <a:pt x="63" y="49"/>
                  <a:pt x="76" y="43"/>
                  <a:pt x="81" y="41"/>
                </a:cubicBezTo>
                <a:cubicBezTo>
                  <a:pt x="94" y="51"/>
                  <a:pt x="114" y="66"/>
                  <a:pt x="116" y="68"/>
                </a:cubicBezTo>
                <a:cubicBezTo>
                  <a:pt x="117" y="69"/>
                  <a:pt x="117" y="69"/>
                  <a:pt x="117" y="70"/>
                </a:cubicBezTo>
                <a:cubicBezTo>
                  <a:pt x="117" y="71"/>
                  <a:pt x="116" y="73"/>
                  <a:pt x="115" y="74"/>
                </a:cubicBezTo>
                <a:close/>
                <a:moveTo>
                  <a:pt x="118" y="67"/>
                </a:moveTo>
                <a:cubicBezTo>
                  <a:pt x="118" y="67"/>
                  <a:pt x="118" y="67"/>
                  <a:pt x="118" y="67"/>
                </a:cubicBezTo>
                <a:cubicBezTo>
                  <a:pt x="118" y="67"/>
                  <a:pt x="118" y="67"/>
                  <a:pt x="118" y="67"/>
                </a:cubicBezTo>
                <a:close/>
                <a:moveTo>
                  <a:pt x="123" y="56"/>
                </a:moveTo>
                <a:cubicBezTo>
                  <a:pt x="123" y="56"/>
                  <a:pt x="122" y="58"/>
                  <a:pt x="121" y="59"/>
                </a:cubicBezTo>
                <a:cubicBezTo>
                  <a:pt x="120" y="60"/>
                  <a:pt x="119" y="62"/>
                  <a:pt x="118" y="63"/>
                </a:cubicBezTo>
                <a:cubicBezTo>
                  <a:pt x="111" y="58"/>
                  <a:pt x="88" y="40"/>
                  <a:pt x="82" y="37"/>
                </a:cubicBezTo>
                <a:cubicBezTo>
                  <a:pt x="81" y="36"/>
                  <a:pt x="81" y="36"/>
                  <a:pt x="81" y="36"/>
                </a:cubicBezTo>
                <a:cubicBezTo>
                  <a:pt x="80" y="36"/>
                  <a:pt x="80" y="36"/>
                  <a:pt x="80" y="36"/>
                </a:cubicBezTo>
                <a:cubicBezTo>
                  <a:pt x="72" y="40"/>
                  <a:pt x="60" y="44"/>
                  <a:pt x="57" y="45"/>
                </a:cubicBezTo>
                <a:cubicBezTo>
                  <a:pt x="56" y="46"/>
                  <a:pt x="52" y="44"/>
                  <a:pt x="52" y="41"/>
                </a:cubicBezTo>
                <a:cubicBezTo>
                  <a:pt x="51" y="40"/>
                  <a:pt x="52" y="39"/>
                  <a:pt x="55" y="37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6"/>
                  <a:pt x="78" y="26"/>
                  <a:pt x="78" y="26"/>
                </a:cubicBezTo>
                <a:cubicBezTo>
                  <a:pt x="79" y="26"/>
                  <a:pt x="79" y="26"/>
                  <a:pt x="79" y="26"/>
                </a:cubicBezTo>
                <a:cubicBezTo>
                  <a:pt x="79" y="26"/>
                  <a:pt x="79" y="26"/>
                  <a:pt x="79" y="26"/>
                </a:cubicBezTo>
                <a:cubicBezTo>
                  <a:pt x="80" y="26"/>
                  <a:pt x="86" y="26"/>
                  <a:pt x="86" y="26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25"/>
                  <a:pt x="87" y="25"/>
                  <a:pt x="87" y="25"/>
                </a:cubicBezTo>
                <a:cubicBezTo>
                  <a:pt x="87" y="25"/>
                  <a:pt x="100" y="19"/>
                  <a:pt x="112" y="23"/>
                </a:cubicBezTo>
                <a:cubicBezTo>
                  <a:pt x="117" y="31"/>
                  <a:pt x="125" y="44"/>
                  <a:pt x="129" y="52"/>
                </a:cubicBezTo>
                <a:cubicBezTo>
                  <a:pt x="127" y="53"/>
                  <a:pt x="124" y="55"/>
                  <a:pt x="123" y="56"/>
                </a:cubicBezTo>
                <a:close/>
                <a:moveTo>
                  <a:pt x="154" y="44"/>
                </a:moveTo>
                <a:cubicBezTo>
                  <a:pt x="154" y="44"/>
                  <a:pt x="153" y="45"/>
                  <a:pt x="153" y="45"/>
                </a:cubicBezTo>
                <a:cubicBezTo>
                  <a:pt x="138" y="53"/>
                  <a:pt x="138" y="53"/>
                  <a:pt x="138" y="53"/>
                </a:cubicBezTo>
                <a:cubicBezTo>
                  <a:pt x="137" y="54"/>
                  <a:pt x="136" y="53"/>
                  <a:pt x="135" y="52"/>
                </a:cubicBezTo>
                <a:cubicBezTo>
                  <a:pt x="134" y="51"/>
                  <a:pt x="134" y="51"/>
                  <a:pt x="134" y="51"/>
                </a:cubicBezTo>
                <a:cubicBezTo>
                  <a:pt x="129" y="42"/>
                  <a:pt x="119" y="25"/>
                  <a:pt x="115" y="17"/>
                </a:cubicBezTo>
                <a:cubicBezTo>
                  <a:pt x="114" y="17"/>
                  <a:pt x="114" y="16"/>
                  <a:pt x="115" y="16"/>
                </a:cubicBezTo>
                <a:cubicBezTo>
                  <a:pt x="115" y="15"/>
                  <a:pt x="115" y="15"/>
                  <a:pt x="116" y="15"/>
                </a:cubicBezTo>
                <a:cubicBezTo>
                  <a:pt x="119" y="13"/>
                  <a:pt x="125" y="9"/>
                  <a:pt x="131" y="6"/>
                </a:cubicBezTo>
                <a:cubicBezTo>
                  <a:pt x="131" y="6"/>
                  <a:pt x="131" y="6"/>
                  <a:pt x="131" y="6"/>
                </a:cubicBezTo>
                <a:cubicBezTo>
                  <a:pt x="131" y="6"/>
                  <a:pt x="131" y="6"/>
                  <a:pt x="132" y="6"/>
                </a:cubicBezTo>
                <a:cubicBezTo>
                  <a:pt x="132" y="6"/>
                  <a:pt x="133" y="6"/>
                  <a:pt x="134" y="7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4" y="43"/>
                  <a:pt x="154" y="43"/>
                  <a:pt x="154" y="44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a-ET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FFE68D-470E-6659-3AE9-8D52D9BCED01}"/>
              </a:ext>
            </a:extLst>
          </p:cNvPr>
          <p:cNvSpPr txBox="1"/>
          <p:nvPr/>
        </p:nvSpPr>
        <p:spPr>
          <a:xfrm>
            <a:off x="18663" y="4118098"/>
            <a:ext cx="3956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Keterbatasan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Metode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Konvensional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3F83CB-0731-384A-92A2-797ED1AAD631}"/>
              </a:ext>
            </a:extLst>
          </p:cNvPr>
          <p:cNvSpPr txBox="1"/>
          <p:nvPr/>
        </p:nvSpPr>
        <p:spPr>
          <a:xfrm>
            <a:off x="4068148" y="4118098"/>
            <a:ext cx="393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Kecepatan</a:t>
            </a:r>
            <a:r>
              <a:rPr lang="en-US" sz="2400" b="1" dirty="0">
                <a:solidFill>
                  <a:schemeClr val="bg1"/>
                </a:solidFill>
              </a:rPr>
              <a:t> dan </a:t>
            </a:r>
            <a:r>
              <a:rPr lang="en-US" sz="2400" b="1" dirty="0" err="1">
                <a:solidFill>
                  <a:schemeClr val="bg1"/>
                </a:solidFill>
              </a:rPr>
              <a:t>Efisiensi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343D1F-BE83-BDAA-A3FB-00A169F25947}"/>
              </a:ext>
            </a:extLst>
          </p:cNvPr>
          <p:cNvSpPr txBox="1"/>
          <p:nvPr/>
        </p:nvSpPr>
        <p:spPr>
          <a:xfrm>
            <a:off x="8194171" y="4118098"/>
            <a:ext cx="3972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Kolaborasi</a:t>
            </a:r>
            <a:r>
              <a:rPr lang="en-US" sz="2400" b="1" dirty="0">
                <a:solidFill>
                  <a:schemeClr val="bg1"/>
                </a:solidFill>
              </a:rPr>
              <a:t> yang </a:t>
            </a:r>
            <a:r>
              <a:rPr lang="en-US" sz="2400" b="1" dirty="0" err="1">
                <a:solidFill>
                  <a:schemeClr val="bg1"/>
                </a:solidFill>
              </a:rPr>
              <a:t>Lebih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Responsif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0A36B3-E13A-9C0B-1032-A9ACF79AE3E3}"/>
              </a:ext>
            </a:extLst>
          </p:cNvPr>
          <p:cNvSpPr/>
          <p:nvPr/>
        </p:nvSpPr>
        <p:spPr>
          <a:xfrm>
            <a:off x="335666" y="-1157468"/>
            <a:ext cx="11667281" cy="1095808"/>
          </a:xfrm>
          <a:prstGeom prst="rect">
            <a:avLst/>
          </a:prstGeom>
          <a:solidFill>
            <a:srgbClr val="4C0339"/>
          </a:solidFill>
          <a:ln>
            <a:solidFill>
              <a:srgbClr val="4C0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3A4FB-957C-64A5-A05A-6BEE2F884DBA}"/>
              </a:ext>
            </a:extLst>
          </p:cNvPr>
          <p:cNvSpPr txBox="1"/>
          <p:nvPr/>
        </p:nvSpPr>
        <p:spPr>
          <a:xfrm>
            <a:off x="7794710" y="22670"/>
            <a:ext cx="430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https://giraldonainggolan.blogspot.com/</a:t>
            </a:r>
          </a:p>
        </p:txBody>
      </p:sp>
    </p:spTree>
    <p:extLst>
      <p:ext uri="{BB962C8B-B14F-4D97-AF65-F5344CB8AC3E}">
        <p14:creationId xmlns:p14="http://schemas.microsoft.com/office/powerpoint/2010/main" val="35429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E2CAC8EE-1F36-8654-459E-79524B1EE581}"/>
              </a:ext>
            </a:extLst>
          </p:cNvPr>
          <p:cNvSpPr/>
          <p:nvPr/>
        </p:nvSpPr>
        <p:spPr>
          <a:xfrm>
            <a:off x="1473200" y="-16932"/>
            <a:ext cx="3979332" cy="4758265"/>
          </a:xfrm>
          <a:custGeom>
            <a:avLst/>
            <a:gdLst>
              <a:gd name="connsiteX0" fmla="*/ 60591 w 3979332"/>
              <a:gd name="connsiteY0" fmla="*/ 0 h 4758265"/>
              <a:gd name="connsiteX1" fmla="*/ 3918741 w 3979332"/>
              <a:gd name="connsiteY1" fmla="*/ 0 h 4758265"/>
              <a:gd name="connsiteX2" fmla="*/ 3927212 w 3979332"/>
              <a:gd name="connsiteY2" fmla="*/ 15606 h 4758265"/>
              <a:gd name="connsiteX3" fmla="*/ 3979332 w 3979332"/>
              <a:gd name="connsiteY3" fmla="*/ 273767 h 4758265"/>
              <a:gd name="connsiteX4" fmla="*/ 3979332 w 3979332"/>
              <a:gd name="connsiteY4" fmla="*/ 4095030 h 4758265"/>
              <a:gd name="connsiteX5" fmla="*/ 3316097 w 3979332"/>
              <a:gd name="connsiteY5" fmla="*/ 4758265 h 4758265"/>
              <a:gd name="connsiteX6" fmla="*/ 663235 w 3979332"/>
              <a:gd name="connsiteY6" fmla="*/ 4758265 h 4758265"/>
              <a:gd name="connsiteX7" fmla="*/ 0 w 3979332"/>
              <a:gd name="connsiteY7" fmla="*/ 4095030 h 4758265"/>
              <a:gd name="connsiteX8" fmla="*/ 0 w 3979332"/>
              <a:gd name="connsiteY8" fmla="*/ 273767 h 4758265"/>
              <a:gd name="connsiteX9" fmla="*/ 52120 w 3979332"/>
              <a:gd name="connsiteY9" fmla="*/ 15606 h 47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79332" h="4758265">
                <a:moveTo>
                  <a:pt x="60591" y="0"/>
                </a:moveTo>
                <a:lnTo>
                  <a:pt x="3918741" y="0"/>
                </a:lnTo>
                <a:lnTo>
                  <a:pt x="3927212" y="15606"/>
                </a:lnTo>
                <a:cubicBezTo>
                  <a:pt x="3960773" y="94954"/>
                  <a:pt x="3979332" y="182193"/>
                  <a:pt x="3979332" y="273767"/>
                </a:cubicBezTo>
                <a:lnTo>
                  <a:pt x="3979332" y="4095030"/>
                </a:lnTo>
                <a:cubicBezTo>
                  <a:pt x="3979332" y="4461325"/>
                  <a:pt x="3682392" y="4758265"/>
                  <a:pt x="3316097" y="4758265"/>
                </a:cubicBezTo>
                <a:lnTo>
                  <a:pt x="663235" y="4758265"/>
                </a:lnTo>
                <a:cubicBezTo>
                  <a:pt x="296940" y="4758265"/>
                  <a:pt x="0" y="4461325"/>
                  <a:pt x="0" y="4095030"/>
                </a:cubicBezTo>
                <a:lnTo>
                  <a:pt x="0" y="273767"/>
                </a:lnTo>
                <a:cubicBezTo>
                  <a:pt x="0" y="182193"/>
                  <a:pt x="18559" y="94954"/>
                  <a:pt x="52120" y="15606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AD85E35-5BBA-E179-EDDC-16DC23E0A9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6" r="13446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4848B7-975C-C5AC-1D2D-FEA8E6E36812}"/>
              </a:ext>
            </a:extLst>
          </p:cNvPr>
          <p:cNvSpPr txBox="1"/>
          <p:nvPr/>
        </p:nvSpPr>
        <p:spPr>
          <a:xfrm>
            <a:off x="5571066" y="1778104"/>
            <a:ext cx="5377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b="1" dirty="0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Tujuan Pengiriman Surat Online Lintas Platform:</a:t>
            </a:r>
            <a:endParaRPr lang="en-US" sz="2800" b="1" dirty="0">
              <a:effectLst>
                <a:outerShdw blurRad="187573" dist="53379" dir="5400000" algn="ctr" rotWithShape="0">
                  <a:srgbClr val="000000">
                    <a:alpha val="69000"/>
                  </a:srgbClr>
                </a:outerShdw>
              </a:effectLst>
              <a:latin typeface="Lato" panose="020F05020202040302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D3336-8757-CDD0-D2D8-66B4372BCEB6}"/>
              </a:ext>
            </a:extLst>
          </p:cNvPr>
          <p:cNvSpPr txBox="1"/>
          <p:nvPr/>
        </p:nvSpPr>
        <p:spPr>
          <a:xfrm>
            <a:off x="5571066" y="1493346"/>
            <a:ext cx="201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SECTION</a:t>
            </a:r>
            <a:r>
              <a:rPr lang="en-US" b="1" dirty="0">
                <a:solidFill>
                  <a:schemeClr val="accent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</a:rPr>
              <a:t>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9D6784-8B46-8B1C-4DCD-1DB7DFA24207}"/>
              </a:ext>
            </a:extLst>
          </p:cNvPr>
          <p:cNvSpPr txBox="1"/>
          <p:nvPr/>
        </p:nvSpPr>
        <p:spPr>
          <a:xfrm>
            <a:off x="6054670" y="4641527"/>
            <a:ext cx="5916505" cy="118295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Pengiriman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surat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online juga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memperkuat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transparansi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keamanan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dokumen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dengan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menyediakan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alur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pengiriman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yang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terpantau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terdokumentasi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 Hal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ini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mendukung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kolaborasi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antar-lembaga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memfasilitasi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koordinasi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yang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lebih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baik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antar-departemen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serta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menciptakan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proses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kerja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yang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lebih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efektif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terkendali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</a:t>
            </a:r>
            <a:endParaRPr lang="en-US" sz="1000" dirty="0">
              <a:solidFill>
                <a:srgbClr val="FFFFFF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61E07-0A7B-2CCF-4D07-BABC983FCC16}"/>
              </a:ext>
            </a:extLst>
          </p:cNvPr>
          <p:cNvSpPr txBox="1"/>
          <p:nvPr/>
        </p:nvSpPr>
        <p:spPr>
          <a:xfrm>
            <a:off x="6095999" y="2832303"/>
            <a:ext cx="6015135" cy="140455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Tujuan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pengiriman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surat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online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lintas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platform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adalah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untuk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meningkatkan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efisiensi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kecepatan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komunikasi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di DPRD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Bangkalan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Dengan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sistem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ini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waktu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pengiriman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penerimaan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dokumen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antar-departemen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menjadi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lebih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cepat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responsif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serta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mengurangi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ketergantungan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pada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dokumen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fisik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Selain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itu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akses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digital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memungkinkan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dokumen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dapat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diakses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kapan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saja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di mana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saja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meminimalkan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penggunaan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kertas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</a:t>
            </a:r>
            <a:endParaRPr lang="en-US" sz="1000" dirty="0">
              <a:solidFill>
                <a:srgbClr val="FFFFFF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DE6BBA-23E3-7A3E-BBE6-9CEE6025B068}"/>
              </a:ext>
            </a:extLst>
          </p:cNvPr>
          <p:cNvSpPr/>
          <p:nvPr/>
        </p:nvSpPr>
        <p:spPr>
          <a:xfrm>
            <a:off x="6096000" y="4301067"/>
            <a:ext cx="2794000" cy="297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Since 2024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FFC778-A0A7-B125-D535-4F7CCAD3DC2D}"/>
              </a:ext>
            </a:extLst>
          </p:cNvPr>
          <p:cNvSpPr/>
          <p:nvPr/>
        </p:nvSpPr>
        <p:spPr>
          <a:xfrm>
            <a:off x="335666" y="-1157468"/>
            <a:ext cx="11667281" cy="1095808"/>
          </a:xfrm>
          <a:prstGeom prst="rect">
            <a:avLst/>
          </a:prstGeom>
          <a:solidFill>
            <a:srgbClr val="4C0339"/>
          </a:solidFill>
          <a:ln>
            <a:solidFill>
              <a:srgbClr val="4C0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9EDAE-DC82-F151-1F51-C88B845CF221}"/>
              </a:ext>
            </a:extLst>
          </p:cNvPr>
          <p:cNvSpPr txBox="1"/>
          <p:nvPr/>
        </p:nvSpPr>
        <p:spPr>
          <a:xfrm>
            <a:off x="7756312" y="6307810"/>
            <a:ext cx="430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https://giraldonainggolan.blogspot.com/</a:t>
            </a:r>
          </a:p>
        </p:txBody>
      </p:sp>
    </p:spTree>
    <p:extLst>
      <p:ext uri="{BB962C8B-B14F-4D97-AF65-F5344CB8AC3E}">
        <p14:creationId xmlns:p14="http://schemas.microsoft.com/office/powerpoint/2010/main" val="255177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15E839A-EBBD-1B47-2BF3-BA5E63EEA26E}"/>
              </a:ext>
            </a:extLst>
          </p:cNvPr>
          <p:cNvSpPr/>
          <p:nvPr/>
        </p:nvSpPr>
        <p:spPr>
          <a:xfrm>
            <a:off x="2743200" y="1032933"/>
            <a:ext cx="8686800" cy="43687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AC43623-913B-CB21-A650-9E54301D85FD}"/>
              </a:ext>
            </a:extLst>
          </p:cNvPr>
          <p:cNvSpPr/>
          <p:nvPr/>
        </p:nvSpPr>
        <p:spPr>
          <a:xfrm>
            <a:off x="931334" y="541867"/>
            <a:ext cx="4165600" cy="540173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2733" dist="416123" dir="444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CA30D1-3C4B-249C-8A7C-62A7FBCC81C0}"/>
              </a:ext>
            </a:extLst>
          </p:cNvPr>
          <p:cNvGrpSpPr/>
          <p:nvPr/>
        </p:nvGrpSpPr>
        <p:grpSpPr>
          <a:xfrm>
            <a:off x="1202430" y="1142827"/>
            <a:ext cx="1822755" cy="1822755"/>
            <a:chOff x="1202430" y="1142827"/>
            <a:chExt cx="1822755" cy="18227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3B7ED13-CA82-86F6-35A1-236FB3F10EB1}"/>
                </a:ext>
              </a:extLst>
            </p:cNvPr>
            <p:cNvSpPr/>
            <p:nvPr/>
          </p:nvSpPr>
          <p:spPr>
            <a:xfrm>
              <a:off x="1202430" y="1142827"/>
              <a:ext cx="1822755" cy="18227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4877BA1-1FFE-CC52-4B2C-7A60E28A6BA2}"/>
                </a:ext>
              </a:extLst>
            </p:cNvPr>
            <p:cNvSpPr/>
            <p:nvPr/>
          </p:nvSpPr>
          <p:spPr>
            <a:xfrm>
              <a:off x="1404898" y="1328503"/>
              <a:ext cx="1451399" cy="1451399"/>
            </a:xfrm>
            <a:prstGeom prst="ellipse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B28C07-1A35-3224-C01F-E13299FE0E2B}"/>
              </a:ext>
            </a:extLst>
          </p:cNvPr>
          <p:cNvSpPr txBox="1"/>
          <p:nvPr/>
        </p:nvSpPr>
        <p:spPr>
          <a:xfrm>
            <a:off x="5574511" y="1825290"/>
            <a:ext cx="5377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Lato" panose="020F0502020204030203" pitchFamily="34" charset="77"/>
              </a:rPr>
              <a:t>Proses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latin typeface="Lato" panose="020F0502020204030203" pitchFamily="34" charset="77"/>
              </a:rPr>
              <a:t>Pengiriman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Lato" panose="020F0502020204030203" pitchFamily="34" charset="77"/>
              </a:rPr>
              <a:t> Surat Online Lintas Platform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C931F-6F7D-A32C-2345-0B26F8B25E06}"/>
              </a:ext>
            </a:extLst>
          </p:cNvPr>
          <p:cNvSpPr txBox="1"/>
          <p:nvPr/>
        </p:nvSpPr>
        <p:spPr>
          <a:xfrm>
            <a:off x="5574511" y="1490134"/>
            <a:ext cx="201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SECTION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B23C2-B5E4-7C8C-E418-4019E7DFF7D2}"/>
              </a:ext>
            </a:extLst>
          </p:cNvPr>
          <p:cNvSpPr txBox="1"/>
          <p:nvPr/>
        </p:nvSpPr>
        <p:spPr>
          <a:xfrm>
            <a:off x="1404898" y="3571754"/>
            <a:ext cx="3184035" cy="96135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Mahasiswa</a:t>
            </a:r>
            <a:r>
              <a:rPr lang="en-US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Sistem</a:t>
            </a:r>
            <a:r>
              <a:rPr lang="en-US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Informasi</a:t>
            </a:r>
            <a:r>
              <a:rPr lang="en-US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 semester 5 </a:t>
            </a:r>
            <a:r>
              <a:rPr lang="en-US" sz="12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ditahun</a:t>
            </a:r>
            <a:r>
              <a:rPr lang="en-US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 2024 dan </a:t>
            </a:r>
            <a:r>
              <a:rPr lang="en-US" sz="12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sedang</a:t>
            </a:r>
            <a:r>
              <a:rPr lang="en-US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persentasi</a:t>
            </a:r>
            <a:r>
              <a:rPr lang="en-US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matakuliah</a:t>
            </a:r>
            <a:r>
              <a:rPr lang="en-US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metode</a:t>
            </a:r>
            <a:r>
              <a:rPr lang="en-US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penelitian</a:t>
            </a:r>
            <a:r>
              <a:rPr lang="en-US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dengan</a:t>
            </a:r>
            <a:r>
              <a:rPr lang="en-US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dosen</a:t>
            </a:r>
            <a:r>
              <a:rPr lang="en-US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pengampu</a:t>
            </a:r>
            <a:r>
              <a:rPr lang="en-US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pak</a:t>
            </a:r>
            <a:r>
              <a:rPr lang="en-US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aeri</a:t>
            </a:r>
            <a:r>
              <a:rPr lang="en-US" sz="1200" dirty="0">
                <a:solidFill>
                  <a:schemeClr val="bg1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rahma</a:t>
            </a:r>
            <a:endParaRPr lang="en-US" sz="12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18E64-E3FF-8456-333F-1FE0C206F36C}"/>
              </a:ext>
            </a:extLst>
          </p:cNvPr>
          <p:cNvSpPr txBox="1"/>
          <p:nvPr/>
        </p:nvSpPr>
        <p:spPr>
          <a:xfrm>
            <a:off x="1404898" y="3133738"/>
            <a:ext cx="201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About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18C3B-CBC3-6331-D862-BF72B49D46C4}"/>
              </a:ext>
            </a:extLst>
          </p:cNvPr>
          <p:cNvSpPr txBox="1"/>
          <p:nvPr/>
        </p:nvSpPr>
        <p:spPr>
          <a:xfrm>
            <a:off x="3076025" y="1438044"/>
            <a:ext cx="1783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panose="020F0502020204030203" pitchFamily="34" charset="77"/>
              </a:rPr>
              <a:t>Giraldo </a:t>
            </a:r>
            <a:r>
              <a:rPr lang="en-US" sz="2800" b="1" dirty="0" err="1">
                <a:solidFill>
                  <a:schemeClr val="bg1"/>
                </a:solidFill>
                <a:latin typeface="Lato" panose="020F0502020204030203" pitchFamily="34" charset="77"/>
              </a:rPr>
              <a:t>Stevanus</a:t>
            </a:r>
            <a:endParaRPr lang="en-US" sz="2800" b="1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561F07-604B-B29A-60E4-B325F0DD00AD}"/>
              </a:ext>
            </a:extLst>
          </p:cNvPr>
          <p:cNvSpPr/>
          <p:nvPr/>
        </p:nvSpPr>
        <p:spPr>
          <a:xfrm>
            <a:off x="3076025" y="2423713"/>
            <a:ext cx="1783842" cy="47928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220441100064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CE615EE7-DC08-7CD4-DDB7-BB09373A788E}"/>
              </a:ext>
            </a:extLst>
          </p:cNvPr>
          <p:cNvSpPr/>
          <p:nvPr/>
        </p:nvSpPr>
        <p:spPr>
          <a:xfrm>
            <a:off x="5265397" y="3186581"/>
            <a:ext cx="854778" cy="9541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1633C7-E14F-E075-B162-ACA26CF7C4D5}"/>
              </a:ext>
            </a:extLst>
          </p:cNvPr>
          <p:cNvCxnSpPr/>
          <p:nvPr/>
        </p:nvCxnSpPr>
        <p:spPr>
          <a:xfrm>
            <a:off x="6158206" y="3615694"/>
            <a:ext cx="78757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ylinder 16">
            <a:extLst>
              <a:ext uri="{FF2B5EF4-FFF2-40B4-BE49-F238E27FC236}">
                <a16:creationId xmlns:a16="http://schemas.microsoft.com/office/drawing/2014/main" id="{FDD3E24B-5F04-3DC1-C55A-DACE5CBCEB48}"/>
              </a:ext>
            </a:extLst>
          </p:cNvPr>
          <p:cNvSpPr/>
          <p:nvPr/>
        </p:nvSpPr>
        <p:spPr>
          <a:xfrm>
            <a:off x="6984433" y="3186581"/>
            <a:ext cx="854778" cy="9541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DB0BF7-E3AB-5D55-7BFD-CF272272895C}"/>
              </a:ext>
            </a:extLst>
          </p:cNvPr>
          <p:cNvCxnSpPr/>
          <p:nvPr/>
        </p:nvCxnSpPr>
        <p:spPr>
          <a:xfrm>
            <a:off x="7912361" y="3615694"/>
            <a:ext cx="78757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1F0B653F-8D64-07CB-9612-1FC8DE090A29}"/>
              </a:ext>
            </a:extLst>
          </p:cNvPr>
          <p:cNvSpPr/>
          <p:nvPr/>
        </p:nvSpPr>
        <p:spPr>
          <a:xfrm>
            <a:off x="8730109" y="3186581"/>
            <a:ext cx="854778" cy="9541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FEB643-B74D-6F9F-B809-7A7929ACEAB4}"/>
              </a:ext>
            </a:extLst>
          </p:cNvPr>
          <p:cNvCxnSpPr/>
          <p:nvPr/>
        </p:nvCxnSpPr>
        <p:spPr>
          <a:xfrm>
            <a:off x="9657180" y="3615694"/>
            <a:ext cx="78757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ylinder 28">
            <a:extLst>
              <a:ext uri="{FF2B5EF4-FFF2-40B4-BE49-F238E27FC236}">
                <a16:creationId xmlns:a16="http://schemas.microsoft.com/office/drawing/2014/main" id="{414A8043-8990-B848-6057-99F37E4CCB33}"/>
              </a:ext>
            </a:extLst>
          </p:cNvPr>
          <p:cNvSpPr/>
          <p:nvPr/>
        </p:nvSpPr>
        <p:spPr>
          <a:xfrm>
            <a:off x="10456108" y="3186581"/>
            <a:ext cx="854778" cy="9541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1FCCED26-34E0-3D9E-9AE3-473578FD11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" b="59"/>
          <a:stretch>
            <a:fillRect/>
          </a:stretch>
        </p:blipFill>
        <p:spPr/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371A34-C687-2400-9245-554B9EA238B9}"/>
              </a:ext>
            </a:extLst>
          </p:cNvPr>
          <p:cNvSpPr txBox="1"/>
          <p:nvPr/>
        </p:nvSpPr>
        <p:spPr>
          <a:xfrm>
            <a:off x="5096934" y="4155836"/>
            <a:ext cx="1425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600" b="1" dirty="0" err="1"/>
              <a:t>Pembuatan</a:t>
            </a:r>
            <a:r>
              <a:rPr lang="en-ID" sz="1600" b="1" dirty="0"/>
              <a:t> &amp; </a:t>
            </a:r>
            <a:r>
              <a:rPr lang="en-ID" sz="1600" b="1" dirty="0" err="1"/>
              <a:t>Persetujuan</a:t>
            </a:r>
            <a:r>
              <a:rPr lang="en-ID" sz="1600" b="1" dirty="0"/>
              <a:t> Surat</a:t>
            </a:r>
            <a:endParaRPr lang="en-US" sz="16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3E46F3-3EDB-2661-2C3E-32D6C0BEEEE2}"/>
              </a:ext>
            </a:extLst>
          </p:cNvPr>
          <p:cNvSpPr txBox="1"/>
          <p:nvPr/>
        </p:nvSpPr>
        <p:spPr>
          <a:xfrm>
            <a:off x="6738086" y="4155836"/>
            <a:ext cx="1425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600" b="1" dirty="0" err="1"/>
              <a:t>Pengiriman</a:t>
            </a:r>
            <a:r>
              <a:rPr lang="en-ID" sz="1600" b="1" dirty="0"/>
              <a:t> Surat </a:t>
            </a:r>
            <a:r>
              <a:rPr lang="en-ID" sz="1600" b="1" dirty="0" err="1"/>
              <a:t>Secara</a:t>
            </a:r>
            <a:r>
              <a:rPr lang="en-ID" sz="1600" b="1" dirty="0"/>
              <a:t> Elektronik</a:t>
            </a:r>
            <a:endParaRPr lang="en-US" sz="16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95E50F-62F8-C846-DC26-3E27C9F3BC5D}"/>
              </a:ext>
            </a:extLst>
          </p:cNvPr>
          <p:cNvSpPr txBox="1"/>
          <p:nvPr/>
        </p:nvSpPr>
        <p:spPr>
          <a:xfrm>
            <a:off x="8351590" y="4155836"/>
            <a:ext cx="1548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600" b="1" dirty="0" err="1"/>
              <a:t>Penerimaan</a:t>
            </a:r>
            <a:r>
              <a:rPr lang="en-ID" sz="1600" b="1" dirty="0"/>
              <a:t> dan </a:t>
            </a:r>
            <a:r>
              <a:rPr lang="en-ID" sz="1600" b="1" dirty="0" err="1"/>
              <a:t>Konfirmasi</a:t>
            </a:r>
            <a:r>
              <a:rPr lang="en-ID" sz="1600" b="1" dirty="0"/>
              <a:t> Surat</a:t>
            </a:r>
            <a:endParaRPr lang="en-US" sz="16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33B67C-7E98-8558-FEB5-C05A1C159A0C}"/>
              </a:ext>
            </a:extLst>
          </p:cNvPr>
          <p:cNvSpPr txBox="1"/>
          <p:nvPr/>
        </p:nvSpPr>
        <p:spPr>
          <a:xfrm>
            <a:off x="10088119" y="4155837"/>
            <a:ext cx="1473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600" b="1" dirty="0" err="1"/>
              <a:t>Penyimpanan</a:t>
            </a:r>
            <a:r>
              <a:rPr lang="en-ID" sz="1600" b="1" dirty="0"/>
              <a:t> dan </a:t>
            </a:r>
            <a:r>
              <a:rPr lang="en-ID" sz="1600" b="1" dirty="0" err="1"/>
              <a:t>Arsip</a:t>
            </a:r>
            <a:r>
              <a:rPr lang="en-ID" sz="1600" b="1" dirty="0"/>
              <a:t> Digital</a:t>
            </a:r>
            <a:endParaRPr lang="en-US" sz="16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251384-69FB-677A-860A-6F0901C6642C}"/>
              </a:ext>
            </a:extLst>
          </p:cNvPr>
          <p:cNvSpPr/>
          <p:nvPr/>
        </p:nvSpPr>
        <p:spPr>
          <a:xfrm>
            <a:off x="335666" y="-1157468"/>
            <a:ext cx="11667281" cy="1095808"/>
          </a:xfrm>
          <a:prstGeom prst="rect">
            <a:avLst/>
          </a:prstGeom>
          <a:solidFill>
            <a:srgbClr val="4C0339"/>
          </a:solidFill>
          <a:ln>
            <a:solidFill>
              <a:srgbClr val="4C0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A5196-93B8-16A8-C310-5D3D81C63543}"/>
              </a:ext>
            </a:extLst>
          </p:cNvPr>
          <p:cNvSpPr txBox="1"/>
          <p:nvPr/>
        </p:nvSpPr>
        <p:spPr>
          <a:xfrm>
            <a:off x="7756312" y="6307810"/>
            <a:ext cx="430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https://giraldonainggolan.blogspot.com/</a:t>
            </a:r>
          </a:p>
        </p:txBody>
      </p:sp>
    </p:spTree>
    <p:extLst>
      <p:ext uri="{BB962C8B-B14F-4D97-AF65-F5344CB8AC3E}">
        <p14:creationId xmlns:p14="http://schemas.microsoft.com/office/powerpoint/2010/main" val="147935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4">
            <a:extLst>
              <a:ext uri="{FF2B5EF4-FFF2-40B4-BE49-F238E27FC236}">
                <a16:creationId xmlns:a16="http://schemas.microsoft.com/office/drawing/2014/main" id="{14E39720-F433-BC7A-4999-6B2B80594FA6}"/>
              </a:ext>
            </a:extLst>
          </p:cNvPr>
          <p:cNvSpPr/>
          <p:nvPr/>
        </p:nvSpPr>
        <p:spPr>
          <a:xfrm rot="19965330">
            <a:off x="4922548" y="1106208"/>
            <a:ext cx="6337504" cy="4188104"/>
          </a:xfrm>
          <a:custGeom>
            <a:avLst/>
            <a:gdLst>
              <a:gd name="connsiteX0" fmla="*/ 0 w 5374105"/>
              <a:gd name="connsiteY0" fmla="*/ 4632849 h 4632849"/>
              <a:gd name="connsiteX1" fmla="*/ 2687053 w 5374105"/>
              <a:gd name="connsiteY1" fmla="*/ 0 h 4632849"/>
              <a:gd name="connsiteX2" fmla="*/ 5374105 w 5374105"/>
              <a:gd name="connsiteY2" fmla="*/ 4632849 h 4632849"/>
              <a:gd name="connsiteX3" fmla="*/ 0 w 5374105"/>
              <a:gd name="connsiteY3" fmla="*/ 4632849 h 4632849"/>
              <a:gd name="connsiteX0" fmla="*/ 58563 w 5491231"/>
              <a:gd name="connsiteY0" fmla="*/ 4632849 h 4632849"/>
              <a:gd name="connsiteX1" fmla="*/ 2745616 w 5491231"/>
              <a:gd name="connsiteY1" fmla="*/ 0 h 4632849"/>
              <a:gd name="connsiteX2" fmla="*/ 5432668 w 5491231"/>
              <a:gd name="connsiteY2" fmla="*/ 4632849 h 4632849"/>
              <a:gd name="connsiteX3" fmla="*/ 58563 w 5491231"/>
              <a:gd name="connsiteY3" fmla="*/ 4632849 h 4632849"/>
              <a:gd name="connsiteX0" fmla="*/ 58563 w 5927340"/>
              <a:gd name="connsiteY0" fmla="*/ 4632849 h 4632849"/>
              <a:gd name="connsiteX1" fmla="*/ 2745616 w 5927340"/>
              <a:gd name="connsiteY1" fmla="*/ 0 h 4632849"/>
              <a:gd name="connsiteX2" fmla="*/ 5432668 w 5927340"/>
              <a:gd name="connsiteY2" fmla="*/ 4632849 h 4632849"/>
              <a:gd name="connsiteX3" fmla="*/ 58563 w 5927340"/>
              <a:gd name="connsiteY3" fmla="*/ 4632849 h 4632849"/>
              <a:gd name="connsiteX0" fmla="*/ 494672 w 6363449"/>
              <a:gd name="connsiteY0" fmla="*/ 4632849 h 4632849"/>
              <a:gd name="connsiteX1" fmla="*/ 3181725 w 6363449"/>
              <a:gd name="connsiteY1" fmla="*/ 0 h 4632849"/>
              <a:gd name="connsiteX2" fmla="*/ 5868777 w 6363449"/>
              <a:gd name="connsiteY2" fmla="*/ 4632849 h 4632849"/>
              <a:gd name="connsiteX3" fmla="*/ 494672 w 6363449"/>
              <a:gd name="connsiteY3" fmla="*/ 4632849 h 4632849"/>
              <a:gd name="connsiteX0" fmla="*/ 30 w 6092139"/>
              <a:gd name="connsiteY0" fmla="*/ 4536596 h 5103670"/>
              <a:gd name="connsiteX1" fmla="*/ 5454346 w 6092139"/>
              <a:gd name="connsiteY1" fmla="*/ 0 h 5103670"/>
              <a:gd name="connsiteX2" fmla="*/ 5374135 w 6092139"/>
              <a:gd name="connsiteY2" fmla="*/ 4536596 h 5103670"/>
              <a:gd name="connsiteX3" fmla="*/ 30 w 6092139"/>
              <a:gd name="connsiteY3" fmla="*/ 4536596 h 5103670"/>
              <a:gd name="connsiteX0" fmla="*/ 189820 w 6281929"/>
              <a:gd name="connsiteY0" fmla="*/ 4536596 h 5076937"/>
              <a:gd name="connsiteX1" fmla="*/ 5644136 w 6281929"/>
              <a:gd name="connsiteY1" fmla="*/ 0 h 5076937"/>
              <a:gd name="connsiteX2" fmla="*/ 5563925 w 6281929"/>
              <a:gd name="connsiteY2" fmla="*/ 4536596 h 5076937"/>
              <a:gd name="connsiteX3" fmla="*/ 189820 w 6281929"/>
              <a:gd name="connsiteY3" fmla="*/ 4536596 h 5076937"/>
              <a:gd name="connsiteX0" fmla="*/ 189820 w 7158030"/>
              <a:gd name="connsiteY0" fmla="*/ 4536596 h 4694558"/>
              <a:gd name="connsiteX1" fmla="*/ 5644136 w 7158030"/>
              <a:gd name="connsiteY1" fmla="*/ 0 h 4694558"/>
              <a:gd name="connsiteX2" fmla="*/ 5563925 w 7158030"/>
              <a:gd name="connsiteY2" fmla="*/ 4536596 h 4694558"/>
              <a:gd name="connsiteX3" fmla="*/ 189820 w 7158030"/>
              <a:gd name="connsiteY3" fmla="*/ 4536596 h 4694558"/>
              <a:gd name="connsiteX0" fmla="*/ 386882 w 7355092"/>
              <a:gd name="connsiteY0" fmla="*/ 4536596 h 4884644"/>
              <a:gd name="connsiteX1" fmla="*/ 5841198 w 7355092"/>
              <a:gd name="connsiteY1" fmla="*/ 0 h 4884644"/>
              <a:gd name="connsiteX2" fmla="*/ 5760987 w 7355092"/>
              <a:gd name="connsiteY2" fmla="*/ 4536596 h 4884644"/>
              <a:gd name="connsiteX3" fmla="*/ 386882 w 7355092"/>
              <a:gd name="connsiteY3" fmla="*/ 4536596 h 4884644"/>
              <a:gd name="connsiteX0" fmla="*/ 477537 w 7978098"/>
              <a:gd name="connsiteY0" fmla="*/ 4548139 h 4896187"/>
              <a:gd name="connsiteX1" fmla="*/ 5931853 w 7978098"/>
              <a:gd name="connsiteY1" fmla="*/ 11543 h 4896187"/>
              <a:gd name="connsiteX2" fmla="*/ 5851642 w 7978098"/>
              <a:gd name="connsiteY2" fmla="*/ 4548139 h 4896187"/>
              <a:gd name="connsiteX3" fmla="*/ 477537 w 7978098"/>
              <a:gd name="connsiteY3" fmla="*/ 4548139 h 4896187"/>
              <a:gd name="connsiteX0" fmla="*/ 452903 w 7953464"/>
              <a:gd name="connsiteY0" fmla="*/ 4548139 h 4896187"/>
              <a:gd name="connsiteX1" fmla="*/ 5907219 w 7953464"/>
              <a:gd name="connsiteY1" fmla="*/ 11543 h 4896187"/>
              <a:gd name="connsiteX2" fmla="*/ 5827008 w 7953464"/>
              <a:gd name="connsiteY2" fmla="*/ 4548139 h 4896187"/>
              <a:gd name="connsiteX3" fmla="*/ 452903 w 7953464"/>
              <a:gd name="connsiteY3" fmla="*/ 4548139 h 4896187"/>
              <a:gd name="connsiteX0" fmla="*/ 425724 w 7926285"/>
              <a:gd name="connsiteY0" fmla="*/ 4548474 h 4939507"/>
              <a:gd name="connsiteX1" fmla="*/ 5880040 w 7926285"/>
              <a:gd name="connsiteY1" fmla="*/ 11878 h 4939507"/>
              <a:gd name="connsiteX2" fmla="*/ 5799829 w 7926285"/>
              <a:gd name="connsiteY2" fmla="*/ 4548474 h 4939507"/>
              <a:gd name="connsiteX3" fmla="*/ 425724 w 7926285"/>
              <a:gd name="connsiteY3" fmla="*/ 4548474 h 4939507"/>
              <a:gd name="connsiteX0" fmla="*/ 425724 w 7733548"/>
              <a:gd name="connsiteY0" fmla="*/ 4548474 h 4972685"/>
              <a:gd name="connsiteX1" fmla="*/ 5880040 w 7733548"/>
              <a:gd name="connsiteY1" fmla="*/ 11878 h 4972685"/>
              <a:gd name="connsiteX2" fmla="*/ 5799829 w 7733548"/>
              <a:gd name="connsiteY2" fmla="*/ 4548474 h 4972685"/>
              <a:gd name="connsiteX3" fmla="*/ 425724 w 7733548"/>
              <a:gd name="connsiteY3" fmla="*/ 4548474 h 4972685"/>
              <a:gd name="connsiteX0" fmla="*/ 425724 w 7895278"/>
              <a:gd name="connsiteY0" fmla="*/ 4548474 h 4955479"/>
              <a:gd name="connsiteX1" fmla="*/ 5880040 w 7895278"/>
              <a:gd name="connsiteY1" fmla="*/ 11878 h 4955479"/>
              <a:gd name="connsiteX2" fmla="*/ 5799829 w 7895278"/>
              <a:gd name="connsiteY2" fmla="*/ 4548474 h 4955479"/>
              <a:gd name="connsiteX3" fmla="*/ 425724 w 7895278"/>
              <a:gd name="connsiteY3" fmla="*/ 4548474 h 4955479"/>
              <a:gd name="connsiteX0" fmla="*/ 425724 w 7895278"/>
              <a:gd name="connsiteY0" fmla="*/ 4548474 h 4676282"/>
              <a:gd name="connsiteX1" fmla="*/ 5880040 w 7895278"/>
              <a:gd name="connsiteY1" fmla="*/ 11878 h 4676282"/>
              <a:gd name="connsiteX2" fmla="*/ 5799829 w 7895278"/>
              <a:gd name="connsiteY2" fmla="*/ 4548474 h 4676282"/>
              <a:gd name="connsiteX3" fmla="*/ 425724 w 7895278"/>
              <a:gd name="connsiteY3" fmla="*/ 4548474 h 467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5278" h="4676282">
                <a:moveTo>
                  <a:pt x="425724" y="4548474"/>
                </a:moveTo>
                <a:cubicBezTo>
                  <a:pt x="-1453485" y="3251766"/>
                  <a:pt x="3348061" y="-228753"/>
                  <a:pt x="5880040" y="11878"/>
                </a:cubicBezTo>
                <a:cubicBezTo>
                  <a:pt x="8412019" y="252509"/>
                  <a:pt x="8745837" y="5559023"/>
                  <a:pt x="5799829" y="4548474"/>
                </a:cubicBezTo>
                <a:cubicBezTo>
                  <a:pt x="2853821" y="3537925"/>
                  <a:pt x="2009385" y="5039142"/>
                  <a:pt x="425724" y="454847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7C0DF18-6A32-D7A4-D7BD-F0C85F332A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r="1365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001D2-B639-BAE7-4EDC-5B136F40A641}"/>
              </a:ext>
            </a:extLst>
          </p:cNvPr>
          <p:cNvSpPr txBox="1"/>
          <p:nvPr/>
        </p:nvSpPr>
        <p:spPr>
          <a:xfrm>
            <a:off x="761785" y="1542439"/>
            <a:ext cx="5377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Keuntungan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Pengiriman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 Surat Online </a:t>
            </a:r>
            <a:endParaRPr lang="en-US" sz="2800" b="1" dirty="0">
              <a:effectLst>
                <a:outerShdw blurRad="187573" dist="53379" dir="5400000" algn="ctr" rotWithShape="0">
                  <a:srgbClr val="000000">
                    <a:alpha val="69000"/>
                  </a:srgbClr>
                </a:outerShdw>
              </a:effectLst>
              <a:latin typeface="Lato" panose="020F0502020204030203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A46AE-90A7-4998-D8F9-25E3F8898F7C}"/>
              </a:ext>
            </a:extLst>
          </p:cNvPr>
          <p:cNvSpPr txBox="1"/>
          <p:nvPr/>
        </p:nvSpPr>
        <p:spPr>
          <a:xfrm>
            <a:off x="763505" y="1194355"/>
            <a:ext cx="201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SECTION</a:t>
            </a:r>
            <a:r>
              <a:rPr lang="en-US" b="1" dirty="0">
                <a:solidFill>
                  <a:schemeClr val="accent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</a:rPr>
              <a:t>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E0499-D47B-574A-2A58-9ED86664C415}"/>
              </a:ext>
            </a:extLst>
          </p:cNvPr>
          <p:cNvSpPr txBox="1"/>
          <p:nvPr/>
        </p:nvSpPr>
        <p:spPr>
          <a:xfrm>
            <a:off x="803114" y="3115584"/>
            <a:ext cx="4514844" cy="317734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Pengiriman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surat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online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menawarkan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berbagai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keuntungan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terutama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dalam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efisiensi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waktu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biaya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dengan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mempercepat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proses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pengiriman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mengurangi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biaya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operasional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seperti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penggunaan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kertas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Dokumen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digital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dapat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diakses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kapan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saja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di mana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saja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memudahkan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pegawai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mendapatkan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informasi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penting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tanpa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batasan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lokasi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Selain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itu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sistem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ini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menjamin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keamanan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transparansi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yang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lebih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tinggi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karena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setiap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pengiriman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dapat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dilacak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dan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terdokumentasi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secara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real-time,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mengurangi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risiko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kehilangan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atau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manipulasi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dokumen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Arsip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digital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otomatis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juga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memudahkan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pencarian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dokumen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di masa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mendatang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sekaligus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mendukung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gerakan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ramah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lingkungan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melalui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pengurangan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penggunaan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Montserrat Light" panose="00000400000000000000" pitchFamily="50" charset="0"/>
              </a:rPr>
              <a:t>kertas</a:t>
            </a:r>
            <a:r>
              <a:rPr lang="en-US" sz="1200" dirty="0">
                <a:solidFill>
                  <a:srgbClr val="FFFFFF"/>
                </a:solidFill>
                <a:latin typeface="Montserrat Light" panose="00000400000000000000" pitchFamily="50" charset="0"/>
              </a:rPr>
              <a:t>.</a:t>
            </a:r>
            <a:endParaRPr lang="en-US" sz="1000" dirty="0">
              <a:solidFill>
                <a:srgbClr val="FFFFFF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283437-4952-0B36-5D56-06CCAED50A18}"/>
              </a:ext>
            </a:extLst>
          </p:cNvPr>
          <p:cNvSpPr/>
          <p:nvPr/>
        </p:nvSpPr>
        <p:spPr>
          <a:xfrm>
            <a:off x="803114" y="2612873"/>
            <a:ext cx="2794000" cy="297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Since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AB32B9-5472-DB58-0814-26AA6402193F}"/>
              </a:ext>
            </a:extLst>
          </p:cNvPr>
          <p:cNvSpPr txBox="1"/>
          <p:nvPr/>
        </p:nvSpPr>
        <p:spPr>
          <a:xfrm>
            <a:off x="7756312" y="6307810"/>
            <a:ext cx="430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https://giraldonainggolan.blogspot.com/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75488E-D121-735B-0A98-39772A06DE50}"/>
              </a:ext>
            </a:extLst>
          </p:cNvPr>
          <p:cNvSpPr/>
          <p:nvPr/>
        </p:nvSpPr>
        <p:spPr>
          <a:xfrm>
            <a:off x="335666" y="-1157468"/>
            <a:ext cx="11667281" cy="1095808"/>
          </a:xfrm>
          <a:prstGeom prst="rect">
            <a:avLst/>
          </a:prstGeom>
          <a:solidFill>
            <a:srgbClr val="4C0339"/>
          </a:solidFill>
          <a:ln>
            <a:solidFill>
              <a:srgbClr val="4C0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358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4">
            <a:extLst>
              <a:ext uri="{FF2B5EF4-FFF2-40B4-BE49-F238E27FC236}">
                <a16:creationId xmlns:a16="http://schemas.microsoft.com/office/drawing/2014/main" id="{59DC1773-8DFC-199A-E9D2-3324DB941D82}"/>
              </a:ext>
            </a:extLst>
          </p:cNvPr>
          <p:cNvSpPr/>
          <p:nvPr/>
        </p:nvSpPr>
        <p:spPr>
          <a:xfrm rot="19965330">
            <a:off x="-98630" y="1106208"/>
            <a:ext cx="6337504" cy="4188104"/>
          </a:xfrm>
          <a:custGeom>
            <a:avLst/>
            <a:gdLst>
              <a:gd name="connsiteX0" fmla="*/ 0 w 5374105"/>
              <a:gd name="connsiteY0" fmla="*/ 4632849 h 4632849"/>
              <a:gd name="connsiteX1" fmla="*/ 2687053 w 5374105"/>
              <a:gd name="connsiteY1" fmla="*/ 0 h 4632849"/>
              <a:gd name="connsiteX2" fmla="*/ 5374105 w 5374105"/>
              <a:gd name="connsiteY2" fmla="*/ 4632849 h 4632849"/>
              <a:gd name="connsiteX3" fmla="*/ 0 w 5374105"/>
              <a:gd name="connsiteY3" fmla="*/ 4632849 h 4632849"/>
              <a:gd name="connsiteX0" fmla="*/ 58563 w 5491231"/>
              <a:gd name="connsiteY0" fmla="*/ 4632849 h 4632849"/>
              <a:gd name="connsiteX1" fmla="*/ 2745616 w 5491231"/>
              <a:gd name="connsiteY1" fmla="*/ 0 h 4632849"/>
              <a:gd name="connsiteX2" fmla="*/ 5432668 w 5491231"/>
              <a:gd name="connsiteY2" fmla="*/ 4632849 h 4632849"/>
              <a:gd name="connsiteX3" fmla="*/ 58563 w 5491231"/>
              <a:gd name="connsiteY3" fmla="*/ 4632849 h 4632849"/>
              <a:gd name="connsiteX0" fmla="*/ 58563 w 5927340"/>
              <a:gd name="connsiteY0" fmla="*/ 4632849 h 4632849"/>
              <a:gd name="connsiteX1" fmla="*/ 2745616 w 5927340"/>
              <a:gd name="connsiteY1" fmla="*/ 0 h 4632849"/>
              <a:gd name="connsiteX2" fmla="*/ 5432668 w 5927340"/>
              <a:gd name="connsiteY2" fmla="*/ 4632849 h 4632849"/>
              <a:gd name="connsiteX3" fmla="*/ 58563 w 5927340"/>
              <a:gd name="connsiteY3" fmla="*/ 4632849 h 4632849"/>
              <a:gd name="connsiteX0" fmla="*/ 494672 w 6363449"/>
              <a:gd name="connsiteY0" fmla="*/ 4632849 h 4632849"/>
              <a:gd name="connsiteX1" fmla="*/ 3181725 w 6363449"/>
              <a:gd name="connsiteY1" fmla="*/ 0 h 4632849"/>
              <a:gd name="connsiteX2" fmla="*/ 5868777 w 6363449"/>
              <a:gd name="connsiteY2" fmla="*/ 4632849 h 4632849"/>
              <a:gd name="connsiteX3" fmla="*/ 494672 w 6363449"/>
              <a:gd name="connsiteY3" fmla="*/ 4632849 h 4632849"/>
              <a:gd name="connsiteX0" fmla="*/ 30 w 6092139"/>
              <a:gd name="connsiteY0" fmla="*/ 4536596 h 5103670"/>
              <a:gd name="connsiteX1" fmla="*/ 5454346 w 6092139"/>
              <a:gd name="connsiteY1" fmla="*/ 0 h 5103670"/>
              <a:gd name="connsiteX2" fmla="*/ 5374135 w 6092139"/>
              <a:gd name="connsiteY2" fmla="*/ 4536596 h 5103670"/>
              <a:gd name="connsiteX3" fmla="*/ 30 w 6092139"/>
              <a:gd name="connsiteY3" fmla="*/ 4536596 h 5103670"/>
              <a:gd name="connsiteX0" fmla="*/ 189820 w 6281929"/>
              <a:gd name="connsiteY0" fmla="*/ 4536596 h 5076937"/>
              <a:gd name="connsiteX1" fmla="*/ 5644136 w 6281929"/>
              <a:gd name="connsiteY1" fmla="*/ 0 h 5076937"/>
              <a:gd name="connsiteX2" fmla="*/ 5563925 w 6281929"/>
              <a:gd name="connsiteY2" fmla="*/ 4536596 h 5076937"/>
              <a:gd name="connsiteX3" fmla="*/ 189820 w 6281929"/>
              <a:gd name="connsiteY3" fmla="*/ 4536596 h 5076937"/>
              <a:gd name="connsiteX0" fmla="*/ 189820 w 7158030"/>
              <a:gd name="connsiteY0" fmla="*/ 4536596 h 4694558"/>
              <a:gd name="connsiteX1" fmla="*/ 5644136 w 7158030"/>
              <a:gd name="connsiteY1" fmla="*/ 0 h 4694558"/>
              <a:gd name="connsiteX2" fmla="*/ 5563925 w 7158030"/>
              <a:gd name="connsiteY2" fmla="*/ 4536596 h 4694558"/>
              <a:gd name="connsiteX3" fmla="*/ 189820 w 7158030"/>
              <a:gd name="connsiteY3" fmla="*/ 4536596 h 4694558"/>
              <a:gd name="connsiteX0" fmla="*/ 386882 w 7355092"/>
              <a:gd name="connsiteY0" fmla="*/ 4536596 h 4884644"/>
              <a:gd name="connsiteX1" fmla="*/ 5841198 w 7355092"/>
              <a:gd name="connsiteY1" fmla="*/ 0 h 4884644"/>
              <a:gd name="connsiteX2" fmla="*/ 5760987 w 7355092"/>
              <a:gd name="connsiteY2" fmla="*/ 4536596 h 4884644"/>
              <a:gd name="connsiteX3" fmla="*/ 386882 w 7355092"/>
              <a:gd name="connsiteY3" fmla="*/ 4536596 h 4884644"/>
              <a:gd name="connsiteX0" fmla="*/ 477537 w 7978098"/>
              <a:gd name="connsiteY0" fmla="*/ 4548139 h 4896187"/>
              <a:gd name="connsiteX1" fmla="*/ 5931853 w 7978098"/>
              <a:gd name="connsiteY1" fmla="*/ 11543 h 4896187"/>
              <a:gd name="connsiteX2" fmla="*/ 5851642 w 7978098"/>
              <a:gd name="connsiteY2" fmla="*/ 4548139 h 4896187"/>
              <a:gd name="connsiteX3" fmla="*/ 477537 w 7978098"/>
              <a:gd name="connsiteY3" fmla="*/ 4548139 h 4896187"/>
              <a:gd name="connsiteX0" fmla="*/ 452903 w 7953464"/>
              <a:gd name="connsiteY0" fmla="*/ 4548139 h 4896187"/>
              <a:gd name="connsiteX1" fmla="*/ 5907219 w 7953464"/>
              <a:gd name="connsiteY1" fmla="*/ 11543 h 4896187"/>
              <a:gd name="connsiteX2" fmla="*/ 5827008 w 7953464"/>
              <a:gd name="connsiteY2" fmla="*/ 4548139 h 4896187"/>
              <a:gd name="connsiteX3" fmla="*/ 452903 w 7953464"/>
              <a:gd name="connsiteY3" fmla="*/ 4548139 h 4896187"/>
              <a:gd name="connsiteX0" fmla="*/ 425724 w 7926285"/>
              <a:gd name="connsiteY0" fmla="*/ 4548474 h 4939507"/>
              <a:gd name="connsiteX1" fmla="*/ 5880040 w 7926285"/>
              <a:gd name="connsiteY1" fmla="*/ 11878 h 4939507"/>
              <a:gd name="connsiteX2" fmla="*/ 5799829 w 7926285"/>
              <a:gd name="connsiteY2" fmla="*/ 4548474 h 4939507"/>
              <a:gd name="connsiteX3" fmla="*/ 425724 w 7926285"/>
              <a:gd name="connsiteY3" fmla="*/ 4548474 h 4939507"/>
              <a:gd name="connsiteX0" fmla="*/ 425724 w 7733548"/>
              <a:gd name="connsiteY0" fmla="*/ 4548474 h 4972685"/>
              <a:gd name="connsiteX1" fmla="*/ 5880040 w 7733548"/>
              <a:gd name="connsiteY1" fmla="*/ 11878 h 4972685"/>
              <a:gd name="connsiteX2" fmla="*/ 5799829 w 7733548"/>
              <a:gd name="connsiteY2" fmla="*/ 4548474 h 4972685"/>
              <a:gd name="connsiteX3" fmla="*/ 425724 w 7733548"/>
              <a:gd name="connsiteY3" fmla="*/ 4548474 h 4972685"/>
              <a:gd name="connsiteX0" fmla="*/ 425724 w 7895278"/>
              <a:gd name="connsiteY0" fmla="*/ 4548474 h 4955479"/>
              <a:gd name="connsiteX1" fmla="*/ 5880040 w 7895278"/>
              <a:gd name="connsiteY1" fmla="*/ 11878 h 4955479"/>
              <a:gd name="connsiteX2" fmla="*/ 5799829 w 7895278"/>
              <a:gd name="connsiteY2" fmla="*/ 4548474 h 4955479"/>
              <a:gd name="connsiteX3" fmla="*/ 425724 w 7895278"/>
              <a:gd name="connsiteY3" fmla="*/ 4548474 h 4955479"/>
              <a:gd name="connsiteX0" fmla="*/ 425724 w 7895278"/>
              <a:gd name="connsiteY0" fmla="*/ 4548474 h 4676282"/>
              <a:gd name="connsiteX1" fmla="*/ 5880040 w 7895278"/>
              <a:gd name="connsiteY1" fmla="*/ 11878 h 4676282"/>
              <a:gd name="connsiteX2" fmla="*/ 5799829 w 7895278"/>
              <a:gd name="connsiteY2" fmla="*/ 4548474 h 4676282"/>
              <a:gd name="connsiteX3" fmla="*/ 425724 w 7895278"/>
              <a:gd name="connsiteY3" fmla="*/ 4548474 h 467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5278" h="4676282">
                <a:moveTo>
                  <a:pt x="425724" y="4548474"/>
                </a:moveTo>
                <a:cubicBezTo>
                  <a:pt x="-1453485" y="3251766"/>
                  <a:pt x="3348061" y="-228753"/>
                  <a:pt x="5880040" y="11878"/>
                </a:cubicBezTo>
                <a:cubicBezTo>
                  <a:pt x="8412019" y="252509"/>
                  <a:pt x="8745837" y="5559023"/>
                  <a:pt x="5799829" y="4548474"/>
                </a:cubicBezTo>
                <a:cubicBezTo>
                  <a:pt x="2853821" y="3537925"/>
                  <a:pt x="2009385" y="5039142"/>
                  <a:pt x="425724" y="454847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71221FD-E5BE-75B7-27AE-3A496F3183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r="1365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12AEC5-0E9A-EB24-F183-AEB0A463EF54}"/>
              </a:ext>
            </a:extLst>
          </p:cNvPr>
          <p:cNvSpPr txBox="1"/>
          <p:nvPr/>
        </p:nvSpPr>
        <p:spPr>
          <a:xfrm>
            <a:off x="6096000" y="521980"/>
            <a:ext cx="5377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Metode</a:t>
            </a:r>
            <a:r>
              <a:rPr lang="en-US" sz="2800" b="1" dirty="0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 yang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digunakan</a:t>
            </a:r>
            <a:endParaRPr lang="en-US" sz="2800" b="1" dirty="0">
              <a:effectLst>
                <a:outerShdw blurRad="187573" dist="53379" dir="5400000" algn="ctr" rotWithShape="0">
                  <a:srgbClr val="000000">
                    <a:alpha val="69000"/>
                  </a:srgbClr>
                </a:outerShdw>
              </a:effectLst>
              <a:latin typeface="Lato" panose="020F05020202040302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8DF2C-D414-1151-21E8-B602038468A1}"/>
              </a:ext>
            </a:extLst>
          </p:cNvPr>
          <p:cNvSpPr txBox="1"/>
          <p:nvPr/>
        </p:nvSpPr>
        <p:spPr>
          <a:xfrm>
            <a:off x="6097720" y="276537"/>
            <a:ext cx="201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SECTION</a:t>
            </a:r>
            <a:r>
              <a:rPr lang="en-US" b="1" dirty="0">
                <a:solidFill>
                  <a:schemeClr val="accent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</a:rPr>
              <a:t> 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2BBE91-5C36-06B1-E1FC-0F4B2EACCB50}"/>
              </a:ext>
            </a:extLst>
          </p:cNvPr>
          <p:cNvGrpSpPr/>
          <p:nvPr/>
        </p:nvGrpSpPr>
        <p:grpSpPr>
          <a:xfrm>
            <a:off x="3156161" y="3013212"/>
            <a:ext cx="9035839" cy="3568747"/>
            <a:chOff x="2960219" y="1813660"/>
            <a:chExt cx="9035839" cy="356874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D46B8B-9729-4F75-41AF-7E961E7C0BD8}"/>
                </a:ext>
              </a:extLst>
            </p:cNvPr>
            <p:cNvSpPr/>
            <p:nvPr/>
          </p:nvSpPr>
          <p:spPr>
            <a:xfrm>
              <a:off x="2960219" y="4182856"/>
              <a:ext cx="8881639" cy="119955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05E3A1-46B2-BE5D-3681-8A76D3D3160D}"/>
                </a:ext>
              </a:extLst>
            </p:cNvPr>
            <p:cNvSpPr txBox="1"/>
            <p:nvPr/>
          </p:nvSpPr>
          <p:spPr>
            <a:xfrm>
              <a:off x="2960220" y="4168200"/>
              <a:ext cx="9035838" cy="11829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600"/>
                </a:spcBef>
              </a:pP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Proyek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pengiriman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surat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online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lintas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platform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ini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dikembangkan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dengan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pendekatan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SDLC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untuk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memastikan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setiap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tahap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berjalan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terstruktur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,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mulai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dari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perencanaan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hingga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pemeliharaan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.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Metode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Agile Development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digunakan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untuk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menjaga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fleksibilitas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dan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memungkinkan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adaptasi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cepat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terhadap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perubahan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kebutuhan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.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Selain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itu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,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dilakukan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metode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pengujian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aplikasi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menyeluruh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,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mencakup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uji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keamanan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dan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performa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di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setiap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tahap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,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guna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memastikan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sistem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berjalan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stabil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,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aman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, dan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sesuai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standar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kualitas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 yang </a:t>
              </a:r>
              <a:r>
                <a:rPr lang="en-US" sz="1200" dirty="0" err="1">
                  <a:solidFill>
                    <a:srgbClr val="FFFFFF"/>
                  </a:solidFill>
                  <a:latin typeface="Montserrat Light" panose="00000400000000000000" pitchFamily="50" charset="0"/>
                </a:rPr>
                <a:t>diharapkan</a:t>
              </a:r>
              <a:r>
                <a:rPr lang="en-US" sz="1200" dirty="0">
                  <a:solidFill>
                    <a:srgbClr val="FFFFFF"/>
                  </a:solidFill>
                  <a:latin typeface="Montserrat Light" panose="00000400000000000000" pitchFamily="50" charset="0"/>
                </a:rPr>
                <a:t>.</a:t>
              </a:r>
            </a:p>
          </p:txBody>
        </p:sp>
        <p:sp>
          <p:nvSpPr>
            <p:cNvPr id="13" name="Freeform 57">
              <a:extLst>
                <a:ext uri="{FF2B5EF4-FFF2-40B4-BE49-F238E27FC236}">
                  <a16:creationId xmlns:a16="http://schemas.microsoft.com/office/drawing/2014/main" id="{05A5AAE5-6BC1-AA37-1CB9-F6FEBB6F0AE5}"/>
                </a:ext>
              </a:extLst>
            </p:cNvPr>
            <p:cNvSpPr>
              <a:spLocks noEditPoints="1"/>
            </p:cNvSpPr>
            <p:nvPr/>
          </p:nvSpPr>
          <p:spPr bwMode="auto">
            <a:xfrm rot="18845050">
              <a:off x="7006603" y="1849765"/>
              <a:ext cx="599075" cy="526866"/>
            </a:xfrm>
            <a:custGeom>
              <a:avLst/>
              <a:gdLst>
                <a:gd name="T0" fmla="*/ 25 w 93"/>
                <a:gd name="T1" fmla="*/ 82 h 82"/>
                <a:gd name="T2" fmla="*/ 25 w 93"/>
                <a:gd name="T3" fmla="*/ 82 h 82"/>
                <a:gd name="T4" fmla="*/ 27 w 93"/>
                <a:gd name="T5" fmla="*/ 81 h 82"/>
                <a:gd name="T6" fmla="*/ 39 w 93"/>
                <a:gd name="T7" fmla="*/ 62 h 82"/>
                <a:gd name="T8" fmla="*/ 62 w 93"/>
                <a:gd name="T9" fmla="*/ 80 h 82"/>
                <a:gd name="T10" fmla="*/ 63 w 93"/>
                <a:gd name="T11" fmla="*/ 80 h 82"/>
                <a:gd name="T12" fmla="*/ 64 w 93"/>
                <a:gd name="T13" fmla="*/ 80 h 82"/>
                <a:gd name="T14" fmla="*/ 65 w 93"/>
                <a:gd name="T15" fmla="*/ 79 h 82"/>
                <a:gd name="T16" fmla="*/ 93 w 93"/>
                <a:gd name="T17" fmla="*/ 3 h 82"/>
                <a:gd name="T18" fmla="*/ 93 w 93"/>
                <a:gd name="T19" fmla="*/ 3 h 82"/>
                <a:gd name="T20" fmla="*/ 93 w 93"/>
                <a:gd name="T21" fmla="*/ 3 h 82"/>
                <a:gd name="T22" fmla="*/ 93 w 93"/>
                <a:gd name="T23" fmla="*/ 2 h 82"/>
                <a:gd name="T24" fmla="*/ 93 w 93"/>
                <a:gd name="T25" fmla="*/ 2 h 82"/>
                <a:gd name="T26" fmla="*/ 93 w 93"/>
                <a:gd name="T27" fmla="*/ 2 h 82"/>
                <a:gd name="T28" fmla="*/ 93 w 93"/>
                <a:gd name="T29" fmla="*/ 1 h 82"/>
                <a:gd name="T30" fmla="*/ 93 w 93"/>
                <a:gd name="T31" fmla="*/ 1 h 82"/>
                <a:gd name="T32" fmla="*/ 92 w 93"/>
                <a:gd name="T33" fmla="*/ 1 h 82"/>
                <a:gd name="T34" fmla="*/ 92 w 93"/>
                <a:gd name="T35" fmla="*/ 1 h 82"/>
                <a:gd name="T36" fmla="*/ 92 w 93"/>
                <a:gd name="T37" fmla="*/ 1 h 82"/>
                <a:gd name="T38" fmla="*/ 92 w 93"/>
                <a:gd name="T39" fmla="*/ 0 h 82"/>
                <a:gd name="T40" fmla="*/ 91 w 93"/>
                <a:gd name="T41" fmla="*/ 0 h 82"/>
                <a:gd name="T42" fmla="*/ 91 w 93"/>
                <a:gd name="T43" fmla="*/ 0 h 82"/>
                <a:gd name="T44" fmla="*/ 91 w 93"/>
                <a:gd name="T45" fmla="*/ 0 h 82"/>
                <a:gd name="T46" fmla="*/ 90 w 93"/>
                <a:gd name="T47" fmla="*/ 0 h 82"/>
                <a:gd name="T48" fmla="*/ 90 w 93"/>
                <a:gd name="T49" fmla="*/ 0 h 82"/>
                <a:gd name="T50" fmla="*/ 2 w 93"/>
                <a:gd name="T51" fmla="*/ 35 h 82"/>
                <a:gd name="T52" fmla="*/ 0 w 93"/>
                <a:gd name="T53" fmla="*/ 37 h 82"/>
                <a:gd name="T54" fmla="*/ 1 w 93"/>
                <a:gd name="T55" fmla="*/ 39 h 82"/>
                <a:gd name="T56" fmla="*/ 23 w 93"/>
                <a:gd name="T57" fmla="*/ 52 h 82"/>
                <a:gd name="T58" fmla="*/ 23 w 93"/>
                <a:gd name="T59" fmla="*/ 80 h 82"/>
                <a:gd name="T60" fmla="*/ 25 w 93"/>
                <a:gd name="T61" fmla="*/ 82 h 82"/>
                <a:gd name="T62" fmla="*/ 28 w 93"/>
                <a:gd name="T63" fmla="*/ 52 h 82"/>
                <a:gd name="T64" fmla="*/ 71 w 93"/>
                <a:gd name="T65" fmla="*/ 20 h 82"/>
                <a:gd name="T66" fmla="*/ 36 w 93"/>
                <a:gd name="T67" fmla="*/ 57 h 82"/>
                <a:gd name="T68" fmla="*/ 36 w 93"/>
                <a:gd name="T69" fmla="*/ 57 h 82"/>
                <a:gd name="T70" fmla="*/ 36 w 93"/>
                <a:gd name="T71" fmla="*/ 57 h 82"/>
                <a:gd name="T72" fmla="*/ 28 w 93"/>
                <a:gd name="T73" fmla="*/ 71 h 82"/>
                <a:gd name="T74" fmla="*/ 28 w 93"/>
                <a:gd name="T75" fmla="*/ 52 h 82"/>
                <a:gd name="T76" fmla="*/ 62 w 93"/>
                <a:gd name="T77" fmla="*/ 74 h 82"/>
                <a:gd name="T78" fmla="*/ 41 w 93"/>
                <a:gd name="T79" fmla="*/ 58 h 82"/>
                <a:gd name="T80" fmla="*/ 85 w 93"/>
                <a:gd name="T81" fmla="*/ 13 h 82"/>
                <a:gd name="T82" fmla="*/ 62 w 93"/>
                <a:gd name="T83" fmla="*/ 74 h 82"/>
                <a:gd name="T84" fmla="*/ 75 w 93"/>
                <a:gd name="T85" fmla="*/ 11 h 82"/>
                <a:gd name="T86" fmla="*/ 25 w 93"/>
                <a:gd name="T87" fmla="*/ 48 h 82"/>
                <a:gd name="T88" fmla="*/ 8 w 93"/>
                <a:gd name="T89" fmla="*/ 37 h 82"/>
                <a:gd name="T90" fmla="*/ 75 w 93"/>
                <a:gd name="T91" fmla="*/ 1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3" h="82">
                  <a:moveTo>
                    <a:pt x="25" y="82"/>
                  </a:moveTo>
                  <a:cubicBezTo>
                    <a:pt x="25" y="82"/>
                    <a:pt x="25" y="82"/>
                    <a:pt x="25" y="82"/>
                  </a:cubicBezTo>
                  <a:cubicBezTo>
                    <a:pt x="26" y="82"/>
                    <a:pt x="27" y="82"/>
                    <a:pt x="27" y="81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2" y="80"/>
                    <a:pt x="63" y="80"/>
                    <a:pt x="63" y="80"/>
                  </a:cubicBezTo>
                  <a:cubicBezTo>
                    <a:pt x="63" y="80"/>
                    <a:pt x="64" y="80"/>
                    <a:pt x="64" y="80"/>
                  </a:cubicBezTo>
                  <a:cubicBezTo>
                    <a:pt x="65" y="80"/>
                    <a:pt x="65" y="79"/>
                    <a:pt x="65" y="7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3" y="3"/>
                    <a:pt x="93" y="3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3" y="2"/>
                    <a:pt x="93" y="2"/>
                    <a:pt x="93" y="1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"/>
                    <a:pt x="93" y="1"/>
                    <a:pt x="92" y="1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92" y="1"/>
                    <a:pt x="92" y="1"/>
                    <a:pt x="92" y="0"/>
                  </a:cubicBezTo>
                  <a:cubicBezTo>
                    <a:pt x="92" y="0"/>
                    <a:pt x="92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1" y="35"/>
                    <a:pt x="0" y="36"/>
                    <a:pt x="0" y="37"/>
                  </a:cubicBezTo>
                  <a:cubicBezTo>
                    <a:pt x="0" y="38"/>
                    <a:pt x="1" y="39"/>
                    <a:pt x="1" y="39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3" y="81"/>
                    <a:pt x="24" y="82"/>
                    <a:pt x="25" y="82"/>
                  </a:cubicBezTo>
                  <a:close/>
                  <a:moveTo>
                    <a:pt x="28" y="52"/>
                  </a:moveTo>
                  <a:cubicBezTo>
                    <a:pt x="71" y="20"/>
                    <a:pt x="71" y="20"/>
                    <a:pt x="71" y="2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28" y="71"/>
                    <a:pt x="28" y="71"/>
                    <a:pt x="28" y="71"/>
                  </a:cubicBezTo>
                  <a:lnTo>
                    <a:pt x="28" y="52"/>
                  </a:lnTo>
                  <a:close/>
                  <a:moveTo>
                    <a:pt x="62" y="74"/>
                  </a:moveTo>
                  <a:cubicBezTo>
                    <a:pt x="41" y="58"/>
                    <a:pt x="41" y="58"/>
                    <a:pt x="41" y="58"/>
                  </a:cubicBezTo>
                  <a:cubicBezTo>
                    <a:pt x="85" y="13"/>
                    <a:pt x="85" y="13"/>
                    <a:pt x="85" y="13"/>
                  </a:cubicBezTo>
                  <a:lnTo>
                    <a:pt x="62" y="74"/>
                  </a:lnTo>
                  <a:close/>
                  <a:moveTo>
                    <a:pt x="75" y="11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8" y="37"/>
                    <a:pt x="8" y="37"/>
                    <a:pt x="8" y="37"/>
                  </a:cubicBezTo>
                  <a:lnTo>
                    <a:pt x="75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a-ET"/>
            </a:p>
          </p:txBody>
        </p:sp>
      </p:grpSp>
      <p:sp>
        <p:nvSpPr>
          <p:cNvPr id="10" name="Cloud 9">
            <a:extLst>
              <a:ext uri="{FF2B5EF4-FFF2-40B4-BE49-F238E27FC236}">
                <a16:creationId xmlns:a16="http://schemas.microsoft.com/office/drawing/2014/main" id="{E3F6B837-C9C1-FDED-B7B2-5727EB848587}"/>
              </a:ext>
            </a:extLst>
          </p:cNvPr>
          <p:cNvSpPr/>
          <p:nvPr/>
        </p:nvSpPr>
        <p:spPr>
          <a:xfrm>
            <a:off x="6195882" y="1156532"/>
            <a:ext cx="2409432" cy="146490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02625AEC-1712-DF03-D93E-FF0F0356EAA5}"/>
              </a:ext>
            </a:extLst>
          </p:cNvPr>
          <p:cNvSpPr/>
          <p:nvPr/>
        </p:nvSpPr>
        <p:spPr>
          <a:xfrm>
            <a:off x="9691403" y="1796960"/>
            <a:ext cx="2409432" cy="146490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0CA561E6-FAED-DCE6-9555-AA849ED7D9F9}"/>
              </a:ext>
            </a:extLst>
          </p:cNvPr>
          <p:cNvSpPr/>
          <p:nvPr/>
        </p:nvSpPr>
        <p:spPr>
          <a:xfrm>
            <a:off x="6553987" y="3922863"/>
            <a:ext cx="2409432" cy="146490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57207B7-E3C6-E69D-237D-02F01A61968E}"/>
              </a:ext>
            </a:extLst>
          </p:cNvPr>
          <p:cNvSpPr/>
          <p:nvPr/>
        </p:nvSpPr>
        <p:spPr>
          <a:xfrm rot="896581">
            <a:off x="8809848" y="1123508"/>
            <a:ext cx="1228220" cy="88640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108E16-9F6F-31F9-E5EB-88300B6EB20F}"/>
              </a:ext>
            </a:extLst>
          </p:cNvPr>
          <p:cNvSpPr txBox="1"/>
          <p:nvPr/>
        </p:nvSpPr>
        <p:spPr>
          <a:xfrm>
            <a:off x="6424443" y="1357046"/>
            <a:ext cx="2085075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Metode</a:t>
            </a:r>
            <a:r>
              <a:rPr lang="en-US" sz="1400" b="1" dirty="0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pengembangan</a:t>
            </a:r>
            <a:r>
              <a:rPr lang="en-US" sz="1400" b="1" dirty="0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sistem</a:t>
            </a:r>
            <a:endParaRPr lang="en-US" sz="1400" b="1" dirty="0">
              <a:effectLst>
                <a:outerShdw blurRad="187573" dist="53379" dir="5400000" algn="ctr" rotWithShape="0">
                  <a:srgbClr val="000000">
                    <a:alpha val="69000"/>
                  </a:srgbClr>
                </a:outerShdw>
              </a:effectLst>
              <a:latin typeface="Lato" panose="020F0502020204030203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2A1163-1088-EDF9-3364-9BC37BC2C0BF}"/>
              </a:ext>
            </a:extLst>
          </p:cNvPr>
          <p:cNvSpPr txBox="1"/>
          <p:nvPr/>
        </p:nvSpPr>
        <p:spPr>
          <a:xfrm>
            <a:off x="6555626" y="1894932"/>
            <a:ext cx="1759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 Development Life Cycle – SDLC &amp; Agile</a:t>
            </a:r>
            <a:endParaRPr lang="en-US" sz="1050" b="1" dirty="0">
              <a:effectLst>
                <a:outerShdw blurRad="187573" dist="53379" dir="5400000" algn="ctr" rotWithShape="0">
                  <a:srgbClr val="000000">
                    <a:alpha val="69000"/>
                  </a:srgbClr>
                </a:outerShdw>
              </a:effectLst>
              <a:latin typeface="Lato" panose="020F0502020204030203" pitchFamily="34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B11272-41EA-D211-EB88-AE3998E08ED3}"/>
              </a:ext>
            </a:extLst>
          </p:cNvPr>
          <p:cNvSpPr txBox="1"/>
          <p:nvPr/>
        </p:nvSpPr>
        <p:spPr>
          <a:xfrm>
            <a:off x="9952724" y="1945583"/>
            <a:ext cx="2085075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Metode</a:t>
            </a:r>
            <a:r>
              <a:rPr lang="en-US" sz="1400" b="1" dirty="0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pengumpulan</a:t>
            </a:r>
            <a:r>
              <a:rPr lang="en-US" sz="1400" b="1" dirty="0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 data</a:t>
            </a:r>
            <a:endParaRPr lang="en-US" sz="1400" b="1" dirty="0">
              <a:effectLst>
                <a:outerShdw blurRad="187573" dist="53379" dir="5400000" algn="ctr" rotWithShape="0">
                  <a:srgbClr val="000000">
                    <a:alpha val="69000"/>
                  </a:srgbClr>
                </a:outerShdw>
              </a:effectLst>
              <a:latin typeface="Lato" panose="020F0502020204030203" pitchFamily="34" charset="7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8C4723-FC87-33B8-4819-A5D5A17FE9D1}"/>
              </a:ext>
            </a:extLst>
          </p:cNvPr>
          <p:cNvSpPr txBox="1"/>
          <p:nvPr/>
        </p:nvSpPr>
        <p:spPr>
          <a:xfrm>
            <a:off x="10016447" y="2574827"/>
            <a:ext cx="2409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Observasi</a:t>
            </a:r>
            <a:r>
              <a:rPr lang="en-ID" sz="14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400" b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Wawancara</a:t>
            </a:r>
            <a:r>
              <a:rPr lang="en-ID" sz="14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D" sz="1400" b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Studi</a:t>
            </a:r>
            <a:r>
              <a:rPr lang="en-ID" sz="14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400" b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Literatur</a:t>
            </a:r>
            <a:endParaRPr lang="en-US" sz="900" b="1" dirty="0">
              <a:effectLst>
                <a:outerShdw blurRad="187573" dist="53379" dir="5400000" algn="ctr" rotWithShape="0">
                  <a:srgbClr val="000000">
                    <a:alpha val="69000"/>
                  </a:srgbClr>
                </a:outerShdw>
              </a:effectLst>
              <a:latin typeface="Lato" panose="020F0502020204030203" pitchFamily="34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AA6947-94DD-7956-8AD5-518DB75B70A5}"/>
              </a:ext>
            </a:extLst>
          </p:cNvPr>
          <p:cNvSpPr txBox="1"/>
          <p:nvPr/>
        </p:nvSpPr>
        <p:spPr>
          <a:xfrm>
            <a:off x="6755658" y="4029926"/>
            <a:ext cx="2085075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Metode</a:t>
            </a:r>
            <a:r>
              <a:rPr lang="en-US" sz="1400" b="1" dirty="0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pengujian</a:t>
            </a:r>
            <a:r>
              <a:rPr lang="en-US" sz="1400" b="1" dirty="0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187573" dist="53379" dir="5400000" algn="ctr" rotWithShape="0">
                    <a:srgbClr val="000000">
                      <a:alpha val="69000"/>
                    </a:srgbClr>
                  </a:outerShdw>
                </a:effectLst>
                <a:latin typeface="Lato" panose="020F0502020204030203" pitchFamily="34" charset="77"/>
              </a:rPr>
              <a:t>aplikasi</a:t>
            </a:r>
            <a:endParaRPr lang="en-US" sz="1400" b="1" dirty="0">
              <a:effectLst>
                <a:outerShdw blurRad="187573" dist="53379" dir="5400000" algn="ctr" rotWithShape="0">
                  <a:srgbClr val="000000">
                    <a:alpha val="69000"/>
                  </a:srgbClr>
                </a:outerShdw>
              </a:effectLst>
              <a:latin typeface="Lato" panose="020F0502020204030203" pitchFamily="34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C85C33-3765-7C69-1926-E3F3CBF74DF1}"/>
              </a:ext>
            </a:extLst>
          </p:cNvPr>
          <p:cNvSpPr txBox="1"/>
          <p:nvPr/>
        </p:nvSpPr>
        <p:spPr>
          <a:xfrm>
            <a:off x="6845700" y="4525617"/>
            <a:ext cx="2196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Tes</a:t>
            </a:r>
            <a:r>
              <a:rPr lang="en-ID" sz="14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Black Box, </a:t>
            </a:r>
            <a:r>
              <a:rPr lang="en-ID" sz="1400" b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Tes</a:t>
            </a:r>
            <a:r>
              <a:rPr lang="en-ID" sz="14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Load, </a:t>
            </a:r>
            <a:r>
              <a:rPr lang="en-ID" sz="1400" b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Pengujian</a:t>
            </a:r>
            <a:r>
              <a:rPr lang="en-ID" sz="14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400" b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Pengakuan</a:t>
            </a:r>
            <a:r>
              <a:rPr lang="en-ID" sz="14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1400" b="1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Pengguna</a:t>
            </a:r>
            <a:r>
              <a:rPr lang="en-ID" sz="14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(UAT)</a:t>
            </a:r>
            <a:endParaRPr lang="en-US" sz="900" b="1" dirty="0">
              <a:effectLst>
                <a:outerShdw blurRad="187573" dist="53379" dir="5400000" algn="ctr" rotWithShape="0">
                  <a:srgbClr val="000000">
                    <a:alpha val="69000"/>
                  </a:srgbClr>
                </a:outerShdw>
              </a:effectLst>
              <a:latin typeface="Lato" panose="020F0502020204030203" pitchFamily="34" charset="77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7FBE760-4D80-4EFC-A20F-E9614C9C004F}"/>
              </a:ext>
            </a:extLst>
          </p:cNvPr>
          <p:cNvSpPr/>
          <p:nvPr/>
        </p:nvSpPr>
        <p:spPr>
          <a:xfrm rot="8969696">
            <a:off x="8977808" y="3465485"/>
            <a:ext cx="1427190" cy="88640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0B5B9A-9795-FEBF-78C6-758A3645DA8C}"/>
              </a:ext>
            </a:extLst>
          </p:cNvPr>
          <p:cNvSpPr/>
          <p:nvPr/>
        </p:nvSpPr>
        <p:spPr>
          <a:xfrm>
            <a:off x="335666" y="-1157468"/>
            <a:ext cx="11667281" cy="1095808"/>
          </a:xfrm>
          <a:prstGeom prst="rect">
            <a:avLst/>
          </a:prstGeom>
          <a:solidFill>
            <a:srgbClr val="4C0339"/>
          </a:solidFill>
          <a:ln>
            <a:solidFill>
              <a:srgbClr val="4C0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D461C-1677-992F-B3B6-1D9F1DE0656B}"/>
              </a:ext>
            </a:extLst>
          </p:cNvPr>
          <p:cNvSpPr txBox="1"/>
          <p:nvPr/>
        </p:nvSpPr>
        <p:spPr>
          <a:xfrm>
            <a:off x="30206" y="122629"/>
            <a:ext cx="430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https://giraldonainggolan.blogspot.com/</a:t>
            </a:r>
          </a:p>
        </p:txBody>
      </p:sp>
    </p:spTree>
    <p:extLst>
      <p:ext uri="{BB962C8B-B14F-4D97-AF65-F5344CB8AC3E}">
        <p14:creationId xmlns:p14="http://schemas.microsoft.com/office/powerpoint/2010/main" val="25003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Company Introduction PPThemes">
  <a:themeElements>
    <a:clrScheme name="New presentation">
      <a:dk1>
        <a:srgbClr val="000000"/>
      </a:dk1>
      <a:lt1>
        <a:srgbClr val="FFFFFF"/>
      </a:lt1>
      <a:dk2>
        <a:srgbClr val="5B9BD5"/>
      </a:dk2>
      <a:lt2>
        <a:srgbClr val="E7E6E6"/>
      </a:lt2>
      <a:accent1>
        <a:srgbClr val="E6A421"/>
      </a:accent1>
      <a:accent2>
        <a:srgbClr val="A0CA3E"/>
      </a:accent2>
      <a:accent3>
        <a:srgbClr val="56ACFE"/>
      </a:accent3>
      <a:accent4>
        <a:srgbClr val="974184"/>
      </a:accent4>
      <a:accent5>
        <a:srgbClr val="DE5890"/>
      </a:accent5>
      <a:accent6>
        <a:srgbClr val="9662A8"/>
      </a:accent6>
      <a:hlink>
        <a:srgbClr val="ABCCD5"/>
      </a:hlink>
      <a:folHlink>
        <a:srgbClr val="7E77BA"/>
      </a:folHlink>
    </a:clrScheme>
    <a:fontScheme name="Company introduction Font">
      <a:majorFont>
        <a:latin typeface="Montserrat Black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mpany Introduction PPThemes" id="{015749B7-A49E-4510-A81F-D6988EC311C4}" vid="{49F573B0-F5ED-4792-A962-BC1BA2C38D8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  <wetp:taskpane dockstate="right" visibility="0" width="350" row="6">
    <wetp:webextensionref xmlns:r="http://schemas.openxmlformats.org/officeDocument/2006/relationships" r:id="rId2"/>
  </wetp:taskpane>
  <wetp:taskpane dockstate="right" visibility="0" width="350" row="7">
    <wetp:webextensionref xmlns:r="http://schemas.openxmlformats.org/officeDocument/2006/relationships" r:id="rId3"/>
  </wetp:taskpane>
  <wetp:taskpane dockstate="right" visibility="0" width="350" row="8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710DF37B-39F9-4993-A6F1-04016D8497DF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103BD25C-6E12-48D5-9CE1-6D456C52C2E8}">
  <we:reference id="wa104380907" version="3.0.0.0" store="en-US" storeType="OMEX"/>
  <we:alternateReferences>
    <we:reference id="wa104380907" version="3.0.0.0" store="WA10438090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42C0D6B0-2A6B-4092-8B0F-07D241863A00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8224C668-B6FA-4100-A20C-1DE857E1615D}">
  <we:reference id="wa104381411" version="1.0.0.0" store="en-US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Company Introduction PPThemes</Template>
  <TotalTime>9261</TotalTime>
  <Words>1277</Words>
  <Application>Microsoft Office PowerPoint</Application>
  <PresentationFormat>Widescreen</PresentationFormat>
  <Paragraphs>130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Yu Gothic</vt:lpstr>
      <vt:lpstr>Aharoni</vt:lpstr>
      <vt:lpstr>Arial</vt:lpstr>
      <vt:lpstr>Calibri</vt:lpstr>
      <vt:lpstr>Lato</vt:lpstr>
      <vt:lpstr>Lato Light</vt:lpstr>
      <vt:lpstr>Lobster 1.4</vt:lpstr>
      <vt:lpstr>Montserrat ExtraBold</vt:lpstr>
      <vt:lpstr>Montserrat Light</vt:lpstr>
      <vt:lpstr>Montserrat-Bold</vt:lpstr>
      <vt:lpstr>Times New Roman</vt:lpstr>
      <vt:lpstr>Company Introduction PPThemes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Jolie Nayibe Serrano</dc:creator>
  <cp:lastModifiedBy>aisyah180702@outlook.com</cp:lastModifiedBy>
  <cp:revision>493</cp:revision>
  <dcterms:created xsi:type="dcterms:W3CDTF">2020-03-21T22:03:23Z</dcterms:created>
  <dcterms:modified xsi:type="dcterms:W3CDTF">2024-11-11T10:49:27Z</dcterms:modified>
</cp:coreProperties>
</file>